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5" r:id="rId2"/>
    <p:sldId id="277" r:id="rId3"/>
    <p:sldId id="278" r:id="rId4"/>
    <p:sldId id="284" r:id="rId5"/>
    <p:sldId id="279" r:id="rId6"/>
    <p:sldId id="280" r:id="rId7"/>
    <p:sldId id="276" r:id="rId8"/>
    <p:sldId id="281" r:id="rId9"/>
    <p:sldId id="288" r:id="rId10"/>
    <p:sldId id="285" r:id="rId11"/>
    <p:sldId id="263" r:id="rId12"/>
    <p:sldId id="264" r:id="rId13"/>
    <p:sldId id="267" r:id="rId14"/>
    <p:sldId id="287" r:id="rId15"/>
    <p:sldId id="268" r:id="rId16"/>
    <p:sldId id="270" r:id="rId17"/>
    <p:sldId id="286" r:id="rId18"/>
    <p:sldId id="290" r:id="rId19"/>
    <p:sldId id="282" r:id="rId20"/>
    <p:sldId id="273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15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8515CD-3D7E-46E1-85B6-AA144810C739}" type="doc">
      <dgm:prSet loTypeId="urn:microsoft.com/office/officeart/2005/8/layout/cycle6" loCatId="cycle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4A875-7045-408E-8A14-5AE65CDF3AAA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Зведующий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7C76243-E5E5-4191-96FB-185B8A04EAE5}" type="parTrans" cxnId="{EBB3AEDA-A599-4C09-9E35-40FB37C463F6}">
      <dgm:prSet/>
      <dgm:spPr/>
      <dgm:t>
        <a:bodyPr/>
        <a:lstStyle/>
        <a:p>
          <a:endParaRPr lang="ru-RU"/>
        </a:p>
      </dgm:t>
    </dgm:pt>
    <dgm:pt modelId="{073D7A21-4892-4C7D-8EAC-8FCC20C72FCA}" type="sibTrans" cxnId="{EBB3AEDA-A599-4C09-9E35-40FB37C463F6}">
      <dgm:prSet/>
      <dgm:spPr/>
      <dgm:t>
        <a:bodyPr/>
        <a:lstStyle/>
        <a:p>
          <a:endParaRPr lang="ru-RU"/>
        </a:p>
      </dgm:t>
    </dgm:pt>
    <dgm:pt modelId="{E86BA531-E08C-473B-A7E4-C7E55CFBEADD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Воспитатель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0E6CE3C-11F8-4102-9A72-E700DF73828B}" type="parTrans" cxnId="{13E3F017-ADA9-49B8-B81A-2E989CB13F10}">
      <dgm:prSet/>
      <dgm:spPr/>
      <dgm:t>
        <a:bodyPr/>
        <a:lstStyle/>
        <a:p>
          <a:endParaRPr lang="ru-RU"/>
        </a:p>
      </dgm:t>
    </dgm:pt>
    <dgm:pt modelId="{AA1E76B8-55CA-4202-AAB6-2278C83C6117}" type="sibTrans" cxnId="{13E3F017-ADA9-49B8-B81A-2E989CB13F10}">
      <dgm:prSet/>
      <dgm:spPr/>
      <dgm:t>
        <a:bodyPr/>
        <a:lstStyle/>
        <a:p>
          <a:endParaRPr lang="ru-RU"/>
        </a:p>
      </dgm:t>
    </dgm:pt>
    <dgm:pt modelId="{745D6811-1428-40D5-A99C-3B8611BC805F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Младший воспитатель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BAA4A62-25CA-474E-B5C3-8D33C6A84BF9}" type="parTrans" cxnId="{CF2FED14-AB1F-4C5F-A827-31103007C2E5}">
      <dgm:prSet/>
      <dgm:spPr/>
      <dgm:t>
        <a:bodyPr/>
        <a:lstStyle/>
        <a:p>
          <a:endParaRPr lang="ru-RU"/>
        </a:p>
      </dgm:t>
    </dgm:pt>
    <dgm:pt modelId="{B1BE76D2-7BE2-4D2A-AE6D-E710937009AE}" type="sibTrans" cxnId="{CF2FED14-AB1F-4C5F-A827-31103007C2E5}">
      <dgm:prSet/>
      <dgm:spPr/>
      <dgm:t>
        <a:bodyPr/>
        <a:lstStyle/>
        <a:p>
          <a:endParaRPr lang="ru-RU"/>
        </a:p>
      </dgm:t>
    </dgm:pt>
    <dgm:pt modelId="{37104B2D-EE4D-440C-9585-2B003414F36E}" type="pres">
      <dgm:prSet presAssocID="{F68515CD-3D7E-46E1-85B6-AA144810C73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461F85-0D40-4CE4-81DD-0F6E2AF595D5}" type="pres">
      <dgm:prSet presAssocID="{CEB4A875-7045-408E-8A14-5AE65CDF3AAA}" presName="node" presStyleLbl="node1" presStyleIdx="0" presStyleCnt="3" custRadScaleRad="116595" custRadScaleInc="3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CAFC79-812C-4B21-A9E8-A454A2699690}" type="pres">
      <dgm:prSet presAssocID="{CEB4A875-7045-408E-8A14-5AE65CDF3AAA}" presName="spNode" presStyleCnt="0"/>
      <dgm:spPr/>
      <dgm:t>
        <a:bodyPr/>
        <a:lstStyle/>
        <a:p>
          <a:endParaRPr lang="ru-RU"/>
        </a:p>
      </dgm:t>
    </dgm:pt>
    <dgm:pt modelId="{EE109217-183F-49FE-8307-76F016E2CC90}" type="pres">
      <dgm:prSet presAssocID="{073D7A21-4892-4C7D-8EAC-8FCC20C72FCA}" presName="sibTrans" presStyleLbl="sibTrans1D1" presStyleIdx="0" presStyleCnt="3"/>
      <dgm:spPr/>
      <dgm:t>
        <a:bodyPr/>
        <a:lstStyle/>
        <a:p>
          <a:endParaRPr lang="ru-RU"/>
        </a:p>
      </dgm:t>
    </dgm:pt>
    <dgm:pt modelId="{B24DB851-E87D-4E14-AE7D-1BE11CE1AA70}" type="pres">
      <dgm:prSet presAssocID="{E86BA531-E08C-473B-A7E4-C7E55CFBEAD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42B9E3-AE0A-4B66-81F9-3AF928097B37}" type="pres">
      <dgm:prSet presAssocID="{E86BA531-E08C-473B-A7E4-C7E55CFBEADD}" presName="spNode" presStyleCnt="0"/>
      <dgm:spPr/>
      <dgm:t>
        <a:bodyPr/>
        <a:lstStyle/>
        <a:p>
          <a:endParaRPr lang="ru-RU"/>
        </a:p>
      </dgm:t>
    </dgm:pt>
    <dgm:pt modelId="{D6FE4E72-5FC6-468A-961D-36BDD1D0173B}" type="pres">
      <dgm:prSet presAssocID="{AA1E76B8-55CA-4202-AAB6-2278C83C6117}" presName="sibTrans" presStyleLbl="sibTrans1D1" presStyleIdx="1" presStyleCnt="3"/>
      <dgm:spPr/>
      <dgm:t>
        <a:bodyPr/>
        <a:lstStyle/>
        <a:p>
          <a:endParaRPr lang="ru-RU"/>
        </a:p>
      </dgm:t>
    </dgm:pt>
    <dgm:pt modelId="{92E74E06-2B28-4BCC-905F-B3B18F963920}" type="pres">
      <dgm:prSet presAssocID="{745D6811-1428-40D5-A99C-3B8611BC805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21344-D96C-4EAB-A78E-E948B21CFE7F}" type="pres">
      <dgm:prSet presAssocID="{745D6811-1428-40D5-A99C-3B8611BC805F}" presName="spNode" presStyleCnt="0"/>
      <dgm:spPr/>
    </dgm:pt>
    <dgm:pt modelId="{2BF1AE91-5AED-48EF-9338-BD03103B789B}" type="pres">
      <dgm:prSet presAssocID="{B1BE76D2-7BE2-4D2A-AE6D-E710937009AE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B12569FE-6807-465C-BFA8-64F2401CFE0D}" type="presOf" srcId="{F68515CD-3D7E-46E1-85B6-AA144810C739}" destId="{37104B2D-EE4D-440C-9585-2B003414F36E}" srcOrd="0" destOrd="0" presId="urn:microsoft.com/office/officeart/2005/8/layout/cycle6"/>
    <dgm:cxn modelId="{EBB3AEDA-A599-4C09-9E35-40FB37C463F6}" srcId="{F68515CD-3D7E-46E1-85B6-AA144810C739}" destId="{CEB4A875-7045-408E-8A14-5AE65CDF3AAA}" srcOrd="0" destOrd="0" parTransId="{17C76243-E5E5-4191-96FB-185B8A04EAE5}" sibTransId="{073D7A21-4892-4C7D-8EAC-8FCC20C72FCA}"/>
    <dgm:cxn modelId="{CF2FED14-AB1F-4C5F-A827-31103007C2E5}" srcId="{F68515CD-3D7E-46E1-85B6-AA144810C739}" destId="{745D6811-1428-40D5-A99C-3B8611BC805F}" srcOrd="2" destOrd="0" parTransId="{BBAA4A62-25CA-474E-B5C3-8D33C6A84BF9}" sibTransId="{B1BE76D2-7BE2-4D2A-AE6D-E710937009AE}"/>
    <dgm:cxn modelId="{58852169-708D-43DC-903B-70251D6C9E0B}" type="presOf" srcId="{E86BA531-E08C-473B-A7E4-C7E55CFBEADD}" destId="{B24DB851-E87D-4E14-AE7D-1BE11CE1AA70}" srcOrd="0" destOrd="0" presId="urn:microsoft.com/office/officeart/2005/8/layout/cycle6"/>
    <dgm:cxn modelId="{BE8C1D0E-CB7A-40BB-9D66-80BB4F97E0AE}" type="presOf" srcId="{CEB4A875-7045-408E-8A14-5AE65CDF3AAA}" destId="{34461F85-0D40-4CE4-81DD-0F6E2AF595D5}" srcOrd="0" destOrd="0" presId="urn:microsoft.com/office/officeart/2005/8/layout/cycle6"/>
    <dgm:cxn modelId="{13E3F017-ADA9-49B8-B81A-2E989CB13F10}" srcId="{F68515CD-3D7E-46E1-85B6-AA144810C739}" destId="{E86BA531-E08C-473B-A7E4-C7E55CFBEADD}" srcOrd="1" destOrd="0" parTransId="{00E6CE3C-11F8-4102-9A72-E700DF73828B}" sibTransId="{AA1E76B8-55CA-4202-AAB6-2278C83C6117}"/>
    <dgm:cxn modelId="{EE437B13-6CD1-47F2-B7F8-8EE10793A102}" type="presOf" srcId="{073D7A21-4892-4C7D-8EAC-8FCC20C72FCA}" destId="{EE109217-183F-49FE-8307-76F016E2CC90}" srcOrd="0" destOrd="0" presId="urn:microsoft.com/office/officeart/2005/8/layout/cycle6"/>
    <dgm:cxn modelId="{50E7A067-288E-4A4B-B7DD-41101F6CD0EC}" type="presOf" srcId="{B1BE76D2-7BE2-4D2A-AE6D-E710937009AE}" destId="{2BF1AE91-5AED-48EF-9338-BD03103B789B}" srcOrd="0" destOrd="0" presId="urn:microsoft.com/office/officeart/2005/8/layout/cycle6"/>
    <dgm:cxn modelId="{84B279A8-63BF-4A8B-AEF1-DE6467F4C3E1}" type="presOf" srcId="{745D6811-1428-40D5-A99C-3B8611BC805F}" destId="{92E74E06-2B28-4BCC-905F-B3B18F963920}" srcOrd="0" destOrd="0" presId="urn:microsoft.com/office/officeart/2005/8/layout/cycle6"/>
    <dgm:cxn modelId="{0769518B-45E1-4D5A-818C-073294696D62}" type="presOf" srcId="{AA1E76B8-55CA-4202-AAB6-2278C83C6117}" destId="{D6FE4E72-5FC6-468A-961D-36BDD1D0173B}" srcOrd="0" destOrd="0" presId="urn:microsoft.com/office/officeart/2005/8/layout/cycle6"/>
    <dgm:cxn modelId="{2D29DF1D-2170-40DE-AC9F-C4D6FF964419}" type="presParOf" srcId="{37104B2D-EE4D-440C-9585-2B003414F36E}" destId="{34461F85-0D40-4CE4-81DD-0F6E2AF595D5}" srcOrd="0" destOrd="0" presId="urn:microsoft.com/office/officeart/2005/8/layout/cycle6"/>
    <dgm:cxn modelId="{B067BE62-28E4-42E6-B857-FC9899013FC1}" type="presParOf" srcId="{37104B2D-EE4D-440C-9585-2B003414F36E}" destId="{05CAFC79-812C-4B21-A9E8-A454A2699690}" srcOrd="1" destOrd="0" presId="urn:microsoft.com/office/officeart/2005/8/layout/cycle6"/>
    <dgm:cxn modelId="{F07FEE07-475D-481D-9423-5B79A38AED83}" type="presParOf" srcId="{37104B2D-EE4D-440C-9585-2B003414F36E}" destId="{EE109217-183F-49FE-8307-76F016E2CC90}" srcOrd="2" destOrd="0" presId="urn:microsoft.com/office/officeart/2005/8/layout/cycle6"/>
    <dgm:cxn modelId="{2EA49208-FBF5-498C-A4A9-1956672A47EF}" type="presParOf" srcId="{37104B2D-EE4D-440C-9585-2B003414F36E}" destId="{B24DB851-E87D-4E14-AE7D-1BE11CE1AA70}" srcOrd="3" destOrd="0" presId="urn:microsoft.com/office/officeart/2005/8/layout/cycle6"/>
    <dgm:cxn modelId="{492AA93E-0941-42AA-8933-FB2C6FA3D45E}" type="presParOf" srcId="{37104B2D-EE4D-440C-9585-2B003414F36E}" destId="{4342B9E3-AE0A-4B66-81F9-3AF928097B37}" srcOrd="4" destOrd="0" presId="urn:microsoft.com/office/officeart/2005/8/layout/cycle6"/>
    <dgm:cxn modelId="{2C246D78-AFE8-4648-9EDB-3C5F15844375}" type="presParOf" srcId="{37104B2D-EE4D-440C-9585-2B003414F36E}" destId="{D6FE4E72-5FC6-468A-961D-36BDD1D0173B}" srcOrd="5" destOrd="0" presId="urn:microsoft.com/office/officeart/2005/8/layout/cycle6"/>
    <dgm:cxn modelId="{166C99AF-E6A1-41C4-9AA8-8A8FBBE9E6FD}" type="presParOf" srcId="{37104B2D-EE4D-440C-9585-2B003414F36E}" destId="{92E74E06-2B28-4BCC-905F-B3B18F963920}" srcOrd="6" destOrd="0" presId="urn:microsoft.com/office/officeart/2005/8/layout/cycle6"/>
    <dgm:cxn modelId="{D7C49192-E1C5-4F29-AAB4-D7331ECC676E}" type="presParOf" srcId="{37104B2D-EE4D-440C-9585-2B003414F36E}" destId="{37421344-D96C-4EAB-A78E-E948B21CFE7F}" srcOrd="7" destOrd="0" presId="urn:microsoft.com/office/officeart/2005/8/layout/cycle6"/>
    <dgm:cxn modelId="{F6317D8F-36FB-4A71-8742-C1D3F0B61BBA}" type="presParOf" srcId="{37104B2D-EE4D-440C-9585-2B003414F36E}" destId="{2BF1AE91-5AED-48EF-9338-BD03103B789B}" srcOrd="8" destOrd="0" presId="urn:microsoft.com/office/officeart/2005/8/layout/cycle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00BF94-E7B1-4FFC-B95F-A05B15F7D596}" type="doc">
      <dgm:prSet loTypeId="urn:microsoft.com/office/officeart/2005/8/layout/radial5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37D089-D678-4F48-BD6B-C8A6A05397A0}">
      <dgm:prSet phldrT="[Текст]"/>
      <dgm:spPr/>
      <dgm:t>
        <a:bodyPr/>
        <a:lstStyle/>
        <a:p>
          <a:r>
            <a:rPr lang="ru-RU" dirty="0" smtClean="0"/>
            <a:t>Формы роботы с детьми по ПДД</a:t>
          </a:r>
          <a:endParaRPr lang="ru-RU" dirty="0"/>
        </a:p>
      </dgm:t>
    </dgm:pt>
    <dgm:pt modelId="{6077D06A-454E-4FE0-8412-C01EA5A5ED9A}" type="parTrans" cxnId="{22A70354-B5C6-4650-B296-1CE492EC0289}">
      <dgm:prSet/>
      <dgm:spPr/>
      <dgm:t>
        <a:bodyPr/>
        <a:lstStyle/>
        <a:p>
          <a:endParaRPr lang="ru-RU"/>
        </a:p>
      </dgm:t>
    </dgm:pt>
    <dgm:pt modelId="{397EE905-345B-401E-A6D3-BBDABEDB9EA0}" type="sibTrans" cxnId="{22A70354-B5C6-4650-B296-1CE492EC0289}">
      <dgm:prSet/>
      <dgm:spPr/>
      <dgm:t>
        <a:bodyPr/>
        <a:lstStyle/>
        <a:p>
          <a:endParaRPr lang="ru-RU"/>
        </a:p>
      </dgm:t>
    </dgm:pt>
    <dgm:pt modelId="{D8F07E4F-AB87-4973-A79D-B9AAC7392C90}">
      <dgm:prSet phldrT="[Текст]"/>
      <dgm:spPr/>
      <dgm:t>
        <a:bodyPr/>
        <a:lstStyle/>
        <a:p>
          <a:r>
            <a:rPr lang="ru-RU" dirty="0" smtClean="0"/>
            <a:t>Досуги, праздники , развлечения</a:t>
          </a:r>
          <a:endParaRPr lang="ru-RU" dirty="0"/>
        </a:p>
      </dgm:t>
    </dgm:pt>
    <dgm:pt modelId="{F7CB9746-FA5A-40B2-82DC-34EFDE22F789}" type="parTrans" cxnId="{D59857EE-212B-4849-BB7C-40F89CC8F979}">
      <dgm:prSet/>
      <dgm:spPr/>
      <dgm:t>
        <a:bodyPr/>
        <a:lstStyle/>
        <a:p>
          <a:endParaRPr lang="ru-RU"/>
        </a:p>
      </dgm:t>
    </dgm:pt>
    <dgm:pt modelId="{10B8DBF1-1714-46F6-8014-D64D391C7828}" type="sibTrans" cxnId="{D59857EE-212B-4849-BB7C-40F89CC8F979}">
      <dgm:prSet/>
      <dgm:spPr/>
      <dgm:t>
        <a:bodyPr/>
        <a:lstStyle/>
        <a:p>
          <a:endParaRPr lang="ru-RU"/>
        </a:p>
      </dgm:t>
    </dgm:pt>
    <dgm:pt modelId="{1557A706-97B9-42C3-B0DC-B19521BF71E8}">
      <dgm:prSet phldrT="[Текст]"/>
      <dgm:spPr/>
      <dgm:t>
        <a:bodyPr/>
        <a:lstStyle/>
        <a:p>
          <a:r>
            <a:rPr lang="ru-RU" dirty="0" smtClean="0"/>
            <a:t>Рассматривание дидактических картинок и иллюстраций</a:t>
          </a:r>
          <a:endParaRPr lang="ru-RU" dirty="0"/>
        </a:p>
      </dgm:t>
    </dgm:pt>
    <dgm:pt modelId="{D61EEAEE-840E-44C3-866D-12609CD71C0B}" type="parTrans" cxnId="{F95EC2CE-79BE-4EAA-AC42-C2376ADF8EA4}">
      <dgm:prSet/>
      <dgm:spPr/>
      <dgm:t>
        <a:bodyPr/>
        <a:lstStyle/>
        <a:p>
          <a:endParaRPr lang="ru-RU"/>
        </a:p>
      </dgm:t>
    </dgm:pt>
    <dgm:pt modelId="{54D99D5A-BED6-4EB8-832F-5437C3843CF1}" type="sibTrans" cxnId="{F95EC2CE-79BE-4EAA-AC42-C2376ADF8EA4}">
      <dgm:prSet/>
      <dgm:spPr/>
      <dgm:t>
        <a:bodyPr/>
        <a:lstStyle/>
        <a:p>
          <a:endParaRPr lang="ru-RU"/>
        </a:p>
      </dgm:t>
    </dgm:pt>
    <dgm:pt modelId="{4109226B-8131-4289-85E3-74996DC044C2}">
      <dgm:prSet phldrT="[Текст]"/>
      <dgm:spPr/>
      <dgm:t>
        <a:bodyPr/>
        <a:lstStyle/>
        <a:p>
          <a:r>
            <a:rPr lang="ru-RU" dirty="0" smtClean="0"/>
            <a:t>Беседы и разговоры по ПДД</a:t>
          </a:r>
          <a:endParaRPr lang="ru-RU" dirty="0"/>
        </a:p>
      </dgm:t>
    </dgm:pt>
    <dgm:pt modelId="{BDA4AE61-8C00-4913-91C2-7018C4F37BDF}" type="parTrans" cxnId="{C8DE2EBA-63FE-4EAB-B489-20E464745295}">
      <dgm:prSet/>
      <dgm:spPr/>
      <dgm:t>
        <a:bodyPr/>
        <a:lstStyle/>
        <a:p>
          <a:endParaRPr lang="ru-RU"/>
        </a:p>
      </dgm:t>
    </dgm:pt>
    <dgm:pt modelId="{1F940306-1CF1-4853-BF91-EA4C75CCA8D6}" type="sibTrans" cxnId="{C8DE2EBA-63FE-4EAB-B489-20E464745295}">
      <dgm:prSet/>
      <dgm:spPr/>
      <dgm:t>
        <a:bodyPr/>
        <a:lstStyle/>
        <a:p>
          <a:endParaRPr lang="ru-RU"/>
        </a:p>
      </dgm:t>
    </dgm:pt>
    <dgm:pt modelId="{38B3284C-ECDD-430F-9E62-05A8209F2192}">
      <dgm:prSet phldrT="[Текст]"/>
      <dgm:spPr/>
      <dgm:t>
        <a:bodyPr/>
        <a:lstStyle/>
        <a:p>
          <a:r>
            <a:rPr lang="ru-RU" dirty="0" smtClean="0"/>
            <a:t>Наблюдения за транспортом и пешеходами</a:t>
          </a:r>
          <a:endParaRPr lang="ru-RU" dirty="0"/>
        </a:p>
      </dgm:t>
    </dgm:pt>
    <dgm:pt modelId="{191563E3-9459-4757-9139-6B6F88344180}" type="parTrans" cxnId="{20EEBC70-EC76-4870-8264-90444F9B2784}">
      <dgm:prSet/>
      <dgm:spPr/>
      <dgm:t>
        <a:bodyPr/>
        <a:lstStyle/>
        <a:p>
          <a:endParaRPr lang="ru-RU"/>
        </a:p>
      </dgm:t>
    </dgm:pt>
    <dgm:pt modelId="{46A2E0FF-F97C-4A3B-9D05-40E1F3E12AC0}" type="sibTrans" cxnId="{20EEBC70-EC76-4870-8264-90444F9B2784}">
      <dgm:prSet/>
      <dgm:spPr/>
      <dgm:t>
        <a:bodyPr/>
        <a:lstStyle/>
        <a:p>
          <a:endParaRPr lang="ru-RU"/>
        </a:p>
      </dgm:t>
    </dgm:pt>
    <dgm:pt modelId="{30F8C831-FEE6-4DAC-85EA-5347B4BACC61}">
      <dgm:prSet/>
      <dgm:spPr/>
      <dgm:t>
        <a:bodyPr/>
        <a:lstStyle/>
        <a:p>
          <a:r>
            <a:rPr lang="ru-RU" dirty="0" smtClean="0"/>
            <a:t>Целевые прогулки к остановке</a:t>
          </a:r>
          <a:endParaRPr lang="ru-RU" dirty="0"/>
        </a:p>
      </dgm:t>
    </dgm:pt>
    <dgm:pt modelId="{D2D42777-6C61-4F98-80E9-A4626D83B546}" type="parTrans" cxnId="{9D15BB50-75A5-4B3C-9C04-83531A6F8715}">
      <dgm:prSet/>
      <dgm:spPr/>
      <dgm:t>
        <a:bodyPr/>
        <a:lstStyle/>
        <a:p>
          <a:endParaRPr lang="ru-RU"/>
        </a:p>
      </dgm:t>
    </dgm:pt>
    <dgm:pt modelId="{F72B850E-3106-4E81-8550-E32D88EEAF57}" type="sibTrans" cxnId="{9D15BB50-75A5-4B3C-9C04-83531A6F8715}">
      <dgm:prSet/>
      <dgm:spPr/>
      <dgm:t>
        <a:bodyPr/>
        <a:lstStyle/>
        <a:p>
          <a:endParaRPr lang="ru-RU"/>
        </a:p>
      </dgm:t>
    </dgm:pt>
    <dgm:pt modelId="{3F30AA78-E92E-4EC6-9C8B-2684BD983AC6}">
      <dgm:prSet/>
      <dgm:spPr/>
      <dgm:t>
        <a:bodyPr/>
        <a:lstStyle/>
        <a:p>
          <a:r>
            <a:rPr lang="ru-RU" dirty="0" smtClean="0"/>
            <a:t>Рассказы воспитателя, чтение </a:t>
          </a:r>
          <a:r>
            <a:rPr lang="ru-RU" dirty="0" err="1" smtClean="0"/>
            <a:t>худ.литературы</a:t>
          </a:r>
          <a:endParaRPr lang="ru-RU" dirty="0"/>
        </a:p>
      </dgm:t>
    </dgm:pt>
    <dgm:pt modelId="{AD3851BA-A937-4FFB-9414-48F710A43AF8}" type="parTrans" cxnId="{BFB4673E-E364-4CAB-93AB-375AEAED8E52}">
      <dgm:prSet/>
      <dgm:spPr/>
      <dgm:t>
        <a:bodyPr/>
        <a:lstStyle/>
        <a:p>
          <a:endParaRPr lang="ru-RU"/>
        </a:p>
      </dgm:t>
    </dgm:pt>
    <dgm:pt modelId="{A59D25C3-C017-44D4-8A74-052BFB00D85A}" type="sibTrans" cxnId="{BFB4673E-E364-4CAB-93AB-375AEAED8E52}">
      <dgm:prSet/>
      <dgm:spPr/>
      <dgm:t>
        <a:bodyPr/>
        <a:lstStyle/>
        <a:p>
          <a:endParaRPr lang="ru-RU"/>
        </a:p>
      </dgm:t>
    </dgm:pt>
    <dgm:pt modelId="{BB43B55D-67DB-4872-B7F8-826515A55047}">
      <dgm:prSet/>
      <dgm:spPr/>
      <dgm:t>
        <a:bodyPr/>
        <a:lstStyle/>
        <a:p>
          <a:r>
            <a:rPr lang="ru-RU" dirty="0" smtClean="0"/>
            <a:t>Различные виды игр</a:t>
          </a:r>
          <a:endParaRPr lang="ru-RU" dirty="0"/>
        </a:p>
      </dgm:t>
    </dgm:pt>
    <dgm:pt modelId="{8B95C6FF-6094-4E10-92E8-CC47549A0E3C}" type="parTrans" cxnId="{B1CFD963-5ADB-48E1-8D8B-9CB79DB2E9C5}">
      <dgm:prSet/>
      <dgm:spPr/>
      <dgm:t>
        <a:bodyPr/>
        <a:lstStyle/>
        <a:p>
          <a:endParaRPr lang="ru-RU"/>
        </a:p>
      </dgm:t>
    </dgm:pt>
    <dgm:pt modelId="{974A81C5-6184-45A7-9E3E-3FB8995A3577}" type="sibTrans" cxnId="{B1CFD963-5ADB-48E1-8D8B-9CB79DB2E9C5}">
      <dgm:prSet/>
      <dgm:spPr/>
      <dgm:t>
        <a:bodyPr/>
        <a:lstStyle/>
        <a:p>
          <a:endParaRPr lang="ru-RU"/>
        </a:p>
      </dgm:t>
    </dgm:pt>
    <dgm:pt modelId="{76531DCB-F1C0-4699-822E-CE04DA9053A8}">
      <dgm:prSet/>
      <dgm:spPr/>
      <dgm:t>
        <a:bodyPr/>
        <a:lstStyle/>
        <a:p>
          <a:r>
            <a:rPr lang="ru-RU" dirty="0" smtClean="0"/>
            <a:t>Различные виды ИЗО деятельности</a:t>
          </a:r>
          <a:endParaRPr lang="ru-RU" dirty="0"/>
        </a:p>
      </dgm:t>
    </dgm:pt>
    <dgm:pt modelId="{46B6310B-6FBF-4548-B090-678849A12C6D}" type="parTrans" cxnId="{69DF4E13-FFFE-4A02-9A32-5A7D23E8C5EF}">
      <dgm:prSet/>
      <dgm:spPr/>
      <dgm:t>
        <a:bodyPr/>
        <a:lstStyle/>
        <a:p>
          <a:endParaRPr lang="ru-RU"/>
        </a:p>
      </dgm:t>
    </dgm:pt>
    <dgm:pt modelId="{95B6F458-76AD-4F4B-B6E7-144F5427A98D}" type="sibTrans" cxnId="{69DF4E13-FFFE-4A02-9A32-5A7D23E8C5EF}">
      <dgm:prSet/>
      <dgm:spPr/>
      <dgm:t>
        <a:bodyPr/>
        <a:lstStyle/>
        <a:p>
          <a:endParaRPr lang="ru-RU"/>
        </a:p>
      </dgm:t>
    </dgm:pt>
    <dgm:pt modelId="{5BF36809-CE6E-4B89-B17A-F52BDCF03C29}" type="pres">
      <dgm:prSet presAssocID="{8C00BF94-E7B1-4FFC-B95F-A05B15F7D59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4FA2F5-0CA7-40B0-B659-5C059A6BC1C6}" type="pres">
      <dgm:prSet presAssocID="{B237D089-D678-4F48-BD6B-C8A6A05397A0}" presName="centerShape" presStyleLbl="node0" presStyleIdx="0" presStyleCnt="1"/>
      <dgm:spPr/>
      <dgm:t>
        <a:bodyPr/>
        <a:lstStyle/>
        <a:p>
          <a:endParaRPr lang="ru-RU"/>
        </a:p>
      </dgm:t>
    </dgm:pt>
    <dgm:pt modelId="{05C8D039-B408-424A-BD73-1909ADD3E226}" type="pres">
      <dgm:prSet presAssocID="{D2D42777-6C61-4F98-80E9-A4626D83B546}" presName="parTrans" presStyleLbl="sibTrans2D1" presStyleIdx="0" presStyleCnt="8"/>
      <dgm:spPr/>
      <dgm:t>
        <a:bodyPr/>
        <a:lstStyle/>
        <a:p>
          <a:endParaRPr lang="ru-RU"/>
        </a:p>
      </dgm:t>
    </dgm:pt>
    <dgm:pt modelId="{845B7243-10E2-4D32-8602-F649DFE3627E}" type="pres">
      <dgm:prSet presAssocID="{D2D42777-6C61-4F98-80E9-A4626D83B546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2731B8ED-7F52-4703-812C-FF4B82A7E7A9}" type="pres">
      <dgm:prSet presAssocID="{30F8C831-FEE6-4DAC-85EA-5347B4BACC6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316297-4405-49CA-B074-9BE962C4ACA9}" type="pres">
      <dgm:prSet presAssocID="{46B6310B-6FBF-4548-B090-678849A12C6D}" presName="parTrans" presStyleLbl="sibTrans2D1" presStyleIdx="1" presStyleCnt="8"/>
      <dgm:spPr/>
      <dgm:t>
        <a:bodyPr/>
        <a:lstStyle/>
        <a:p>
          <a:endParaRPr lang="ru-RU"/>
        </a:p>
      </dgm:t>
    </dgm:pt>
    <dgm:pt modelId="{24652B2D-60D7-4B63-8AEB-BCB4FD1BA9FC}" type="pres">
      <dgm:prSet presAssocID="{46B6310B-6FBF-4548-B090-678849A12C6D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F025E747-862C-416F-97F8-6D6116AF4261}" type="pres">
      <dgm:prSet presAssocID="{76531DCB-F1C0-4699-822E-CE04DA9053A8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ED894E-D6E7-4C15-AD54-5DBD16D8528A}" type="pres">
      <dgm:prSet presAssocID="{8B95C6FF-6094-4E10-92E8-CC47549A0E3C}" presName="parTrans" presStyleLbl="sibTrans2D1" presStyleIdx="2" presStyleCnt="8"/>
      <dgm:spPr/>
      <dgm:t>
        <a:bodyPr/>
        <a:lstStyle/>
        <a:p>
          <a:endParaRPr lang="ru-RU"/>
        </a:p>
      </dgm:t>
    </dgm:pt>
    <dgm:pt modelId="{0509DAD7-95F6-427E-9B86-45B9FAED6662}" type="pres">
      <dgm:prSet presAssocID="{8B95C6FF-6094-4E10-92E8-CC47549A0E3C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99EBD651-1F96-475D-91BD-65F3660CEC65}" type="pres">
      <dgm:prSet presAssocID="{BB43B55D-67DB-4872-B7F8-826515A55047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260ED-62AA-41DD-B56A-17454E229EF1}" type="pres">
      <dgm:prSet presAssocID="{F7CB9746-FA5A-40B2-82DC-34EFDE22F789}" presName="parTrans" presStyleLbl="sibTrans2D1" presStyleIdx="3" presStyleCnt="8"/>
      <dgm:spPr/>
      <dgm:t>
        <a:bodyPr/>
        <a:lstStyle/>
        <a:p>
          <a:endParaRPr lang="ru-RU"/>
        </a:p>
      </dgm:t>
    </dgm:pt>
    <dgm:pt modelId="{BDDA33B0-091A-4CE1-B277-DC193324F181}" type="pres">
      <dgm:prSet presAssocID="{F7CB9746-FA5A-40B2-82DC-34EFDE22F789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4A95093A-FCED-485A-999B-60DE5E15DBA1}" type="pres">
      <dgm:prSet presAssocID="{D8F07E4F-AB87-4973-A79D-B9AAC7392C90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C5DE9F-5AC5-459A-8B01-2F4FDF663E32}" type="pres">
      <dgm:prSet presAssocID="{AD3851BA-A937-4FFB-9414-48F710A43AF8}" presName="parTrans" presStyleLbl="sibTrans2D1" presStyleIdx="4" presStyleCnt="8"/>
      <dgm:spPr/>
      <dgm:t>
        <a:bodyPr/>
        <a:lstStyle/>
        <a:p>
          <a:endParaRPr lang="ru-RU"/>
        </a:p>
      </dgm:t>
    </dgm:pt>
    <dgm:pt modelId="{F2E9F006-42FC-43E5-8E2A-1D2AEFC56D70}" type="pres">
      <dgm:prSet presAssocID="{AD3851BA-A937-4FFB-9414-48F710A43AF8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544DE39C-86E0-4BF7-8625-42C1771CABAA}" type="pres">
      <dgm:prSet presAssocID="{3F30AA78-E92E-4EC6-9C8B-2684BD983AC6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1F89A-0EAA-4068-AD30-045EE934E468}" type="pres">
      <dgm:prSet presAssocID="{D61EEAEE-840E-44C3-866D-12609CD71C0B}" presName="parTrans" presStyleLbl="sibTrans2D1" presStyleIdx="5" presStyleCnt="8"/>
      <dgm:spPr/>
      <dgm:t>
        <a:bodyPr/>
        <a:lstStyle/>
        <a:p>
          <a:endParaRPr lang="ru-RU"/>
        </a:p>
      </dgm:t>
    </dgm:pt>
    <dgm:pt modelId="{48BC5E34-0C63-44AF-BD72-B1AEDFB0E178}" type="pres">
      <dgm:prSet presAssocID="{D61EEAEE-840E-44C3-866D-12609CD71C0B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E825E076-5ADD-4FC6-960E-43C31F9CFDC3}" type="pres">
      <dgm:prSet presAssocID="{1557A706-97B9-42C3-B0DC-B19521BF71E8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B3B966-8C22-4976-97AF-5743810728E6}" type="pres">
      <dgm:prSet presAssocID="{BDA4AE61-8C00-4913-91C2-7018C4F37BDF}" presName="parTrans" presStyleLbl="sibTrans2D1" presStyleIdx="6" presStyleCnt="8"/>
      <dgm:spPr/>
      <dgm:t>
        <a:bodyPr/>
        <a:lstStyle/>
        <a:p>
          <a:endParaRPr lang="ru-RU"/>
        </a:p>
      </dgm:t>
    </dgm:pt>
    <dgm:pt modelId="{911FCB4A-443E-40CD-A2EB-9F283F8128DB}" type="pres">
      <dgm:prSet presAssocID="{BDA4AE61-8C00-4913-91C2-7018C4F37BDF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0872736B-F163-4B46-ACBF-B13CB0B8703B}" type="pres">
      <dgm:prSet presAssocID="{4109226B-8131-4289-85E3-74996DC044C2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FC57C-61B5-41D6-95C4-809DB4BABC08}" type="pres">
      <dgm:prSet presAssocID="{191563E3-9459-4757-9139-6B6F88344180}" presName="parTrans" presStyleLbl="sibTrans2D1" presStyleIdx="7" presStyleCnt="8"/>
      <dgm:spPr/>
      <dgm:t>
        <a:bodyPr/>
        <a:lstStyle/>
        <a:p>
          <a:endParaRPr lang="ru-RU"/>
        </a:p>
      </dgm:t>
    </dgm:pt>
    <dgm:pt modelId="{A9174279-AEA7-4346-9DCC-C3374956FAB3}" type="pres">
      <dgm:prSet presAssocID="{191563E3-9459-4757-9139-6B6F88344180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C79DE6AE-50BF-4F28-8BB8-2F51FFBDC42B}" type="pres">
      <dgm:prSet presAssocID="{38B3284C-ECDD-430F-9E62-05A8209F2192}" presName="node" presStyleLbl="node1" presStyleIdx="7" presStyleCnt="8" custRadScaleRad="101317" custRadScaleInc="3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1CF45F-AECE-445D-8ED3-444BB27F20CD}" type="presOf" srcId="{30F8C831-FEE6-4DAC-85EA-5347B4BACC61}" destId="{2731B8ED-7F52-4703-812C-FF4B82A7E7A9}" srcOrd="0" destOrd="0" presId="urn:microsoft.com/office/officeart/2005/8/layout/radial5"/>
    <dgm:cxn modelId="{804520CB-A209-4497-859C-6E904A25C657}" type="presOf" srcId="{F7CB9746-FA5A-40B2-82DC-34EFDE22F789}" destId="{BDDA33B0-091A-4CE1-B277-DC193324F181}" srcOrd="1" destOrd="0" presId="urn:microsoft.com/office/officeart/2005/8/layout/radial5"/>
    <dgm:cxn modelId="{1342C85C-DF39-4503-A101-5BCC4A4AEC91}" type="presOf" srcId="{BB43B55D-67DB-4872-B7F8-826515A55047}" destId="{99EBD651-1F96-475D-91BD-65F3660CEC65}" srcOrd="0" destOrd="0" presId="urn:microsoft.com/office/officeart/2005/8/layout/radial5"/>
    <dgm:cxn modelId="{4FFF02DC-350B-4DF4-A6B9-4FC6142F0E58}" type="presOf" srcId="{D8F07E4F-AB87-4973-A79D-B9AAC7392C90}" destId="{4A95093A-FCED-485A-999B-60DE5E15DBA1}" srcOrd="0" destOrd="0" presId="urn:microsoft.com/office/officeart/2005/8/layout/radial5"/>
    <dgm:cxn modelId="{6C9972B7-BAD5-4FA7-BC53-833290990799}" type="presOf" srcId="{D2D42777-6C61-4F98-80E9-A4626D83B546}" destId="{05C8D039-B408-424A-BD73-1909ADD3E226}" srcOrd="0" destOrd="0" presId="urn:microsoft.com/office/officeart/2005/8/layout/radial5"/>
    <dgm:cxn modelId="{5CC0B1A8-45E9-4A45-95CD-DF238DC23F64}" type="presOf" srcId="{38B3284C-ECDD-430F-9E62-05A8209F2192}" destId="{C79DE6AE-50BF-4F28-8BB8-2F51FFBDC42B}" srcOrd="0" destOrd="0" presId="urn:microsoft.com/office/officeart/2005/8/layout/radial5"/>
    <dgm:cxn modelId="{22C6A827-5FB4-4260-A1AA-D47DAD937165}" type="presOf" srcId="{191563E3-9459-4757-9139-6B6F88344180}" destId="{A9174279-AEA7-4346-9DCC-C3374956FAB3}" srcOrd="1" destOrd="0" presId="urn:microsoft.com/office/officeart/2005/8/layout/radial5"/>
    <dgm:cxn modelId="{20EEBC70-EC76-4870-8264-90444F9B2784}" srcId="{B237D089-D678-4F48-BD6B-C8A6A05397A0}" destId="{38B3284C-ECDD-430F-9E62-05A8209F2192}" srcOrd="7" destOrd="0" parTransId="{191563E3-9459-4757-9139-6B6F88344180}" sibTransId="{46A2E0FF-F97C-4A3B-9D05-40E1F3E12AC0}"/>
    <dgm:cxn modelId="{88C0F406-C315-4566-B952-854117576BE2}" type="presOf" srcId="{8B95C6FF-6094-4E10-92E8-CC47549A0E3C}" destId="{0509DAD7-95F6-427E-9B86-45B9FAED6662}" srcOrd="1" destOrd="0" presId="urn:microsoft.com/office/officeart/2005/8/layout/radial5"/>
    <dgm:cxn modelId="{B0AA92A4-2B9B-4FCA-8159-CAA545D0E24E}" type="presOf" srcId="{B237D089-D678-4F48-BD6B-C8A6A05397A0}" destId="{8D4FA2F5-0CA7-40B0-B659-5C059A6BC1C6}" srcOrd="0" destOrd="0" presId="urn:microsoft.com/office/officeart/2005/8/layout/radial5"/>
    <dgm:cxn modelId="{9D15BB50-75A5-4B3C-9C04-83531A6F8715}" srcId="{B237D089-D678-4F48-BD6B-C8A6A05397A0}" destId="{30F8C831-FEE6-4DAC-85EA-5347B4BACC61}" srcOrd="0" destOrd="0" parTransId="{D2D42777-6C61-4F98-80E9-A4626D83B546}" sibTransId="{F72B850E-3106-4E81-8550-E32D88EEAF57}"/>
    <dgm:cxn modelId="{F95EC2CE-79BE-4EAA-AC42-C2376ADF8EA4}" srcId="{B237D089-D678-4F48-BD6B-C8A6A05397A0}" destId="{1557A706-97B9-42C3-B0DC-B19521BF71E8}" srcOrd="5" destOrd="0" parTransId="{D61EEAEE-840E-44C3-866D-12609CD71C0B}" sibTransId="{54D99D5A-BED6-4EB8-832F-5437C3843CF1}"/>
    <dgm:cxn modelId="{B820563E-F27D-454A-8620-52645C87FD63}" type="presOf" srcId="{AD3851BA-A937-4FFB-9414-48F710A43AF8}" destId="{F2E9F006-42FC-43E5-8E2A-1D2AEFC56D70}" srcOrd="1" destOrd="0" presId="urn:microsoft.com/office/officeart/2005/8/layout/radial5"/>
    <dgm:cxn modelId="{4C1BDDFC-87D7-48BD-A2EA-933B806C0FF5}" type="presOf" srcId="{BDA4AE61-8C00-4913-91C2-7018C4F37BDF}" destId="{DAB3B966-8C22-4976-97AF-5743810728E6}" srcOrd="0" destOrd="0" presId="urn:microsoft.com/office/officeart/2005/8/layout/radial5"/>
    <dgm:cxn modelId="{D59857EE-212B-4849-BB7C-40F89CC8F979}" srcId="{B237D089-D678-4F48-BD6B-C8A6A05397A0}" destId="{D8F07E4F-AB87-4973-A79D-B9AAC7392C90}" srcOrd="3" destOrd="0" parTransId="{F7CB9746-FA5A-40B2-82DC-34EFDE22F789}" sibTransId="{10B8DBF1-1714-46F6-8014-D64D391C7828}"/>
    <dgm:cxn modelId="{02B5276F-E562-462F-A60F-149F6F6A0B71}" type="presOf" srcId="{BDA4AE61-8C00-4913-91C2-7018C4F37BDF}" destId="{911FCB4A-443E-40CD-A2EB-9F283F8128DB}" srcOrd="1" destOrd="0" presId="urn:microsoft.com/office/officeart/2005/8/layout/radial5"/>
    <dgm:cxn modelId="{2C107FE1-E1F1-4960-949B-11813903325F}" type="presOf" srcId="{8B95C6FF-6094-4E10-92E8-CC47549A0E3C}" destId="{D5ED894E-D6E7-4C15-AD54-5DBD16D8528A}" srcOrd="0" destOrd="0" presId="urn:microsoft.com/office/officeart/2005/8/layout/radial5"/>
    <dgm:cxn modelId="{C8DE2EBA-63FE-4EAB-B489-20E464745295}" srcId="{B237D089-D678-4F48-BD6B-C8A6A05397A0}" destId="{4109226B-8131-4289-85E3-74996DC044C2}" srcOrd="6" destOrd="0" parTransId="{BDA4AE61-8C00-4913-91C2-7018C4F37BDF}" sibTransId="{1F940306-1CF1-4853-BF91-EA4C75CCA8D6}"/>
    <dgm:cxn modelId="{BA263B94-E3FC-4963-B712-18A41C25143F}" type="presOf" srcId="{4109226B-8131-4289-85E3-74996DC044C2}" destId="{0872736B-F163-4B46-ACBF-B13CB0B8703B}" srcOrd="0" destOrd="0" presId="urn:microsoft.com/office/officeart/2005/8/layout/radial5"/>
    <dgm:cxn modelId="{C6EC9C0A-01CF-4037-8128-DB75769A7FC6}" type="presOf" srcId="{D61EEAEE-840E-44C3-866D-12609CD71C0B}" destId="{4041F89A-0EAA-4068-AD30-045EE934E468}" srcOrd="0" destOrd="0" presId="urn:microsoft.com/office/officeart/2005/8/layout/radial5"/>
    <dgm:cxn modelId="{16CFF69F-465F-4D4E-8481-7B566B6AA7CC}" type="presOf" srcId="{D61EEAEE-840E-44C3-866D-12609CD71C0B}" destId="{48BC5E34-0C63-44AF-BD72-B1AEDFB0E178}" srcOrd="1" destOrd="0" presId="urn:microsoft.com/office/officeart/2005/8/layout/radial5"/>
    <dgm:cxn modelId="{BECE4480-B17A-4A0E-A36C-A3880902D2DE}" type="presOf" srcId="{D2D42777-6C61-4F98-80E9-A4626D83B546}" destId="{845B7243-10E2-4D32-8602-F649DFE3627E}" srcOrd="1" destOrd="0" presId="urn:microsoft.com/office/officeart/2005/8/layout/radial5"/>
    <dgm:cxn modelId="{BFB4673E-E364-4CAB-93AB-375AEAED8E52}" srcId="{B237D089-D678-4F48-BD6B-C8A6A05397A0}" destId="{3F30AA78-E92E-4EC6-9C8B-2684BD983AC6}" srcOrd="4" destOrd="0" parTransId="{AD3851BA-A937-4FFB-9414-48F710A43AF8}" sibTransId="{A59D25C3-C017-44D4-8A74-052BFB00D85A}"/>
    <dgm:cxn modelId="{B1CFD963-5ADB-48E1-8D8B-9CB79DB2E9C5}" srcId="{B237D089-D678-4F48-BD6B-C8A6A05397A0}" destId="{BB43B55D-67DB-4872-B7F8-826515A55047}" srcOrd="2" destOrd="0" parTransId="{8B95C6FF-6094-4E10-92E8-CC47549A0E3C}" sibTransId="{974A81C5-6184-45A7-9E3E-3FB8995A3577}"/>
    <dgm:cxn modelId="{B9399D4A-43DF-4EA2-95B6-005043DE60C1}" type="presOf" srcId="{3F30AA78-E92E-4EC6-9C8B-2684BD983AC6}" destId="{544DE39C-86E0-4BF7-8625-42C1771CABAA}" srcOrd="0" destOrd="0" presId="urn:microsoft.com/office/officeart/2005/8/layout/radial5"/>
    <dgm:cxn modelId="{F89EB78A-4C38-4EC1-8893-6F6D94D3B88A}" type="presOf" srcId="{AD3851BA-A937-4FFB-9414-48F710A43AF8}" destId="{CBC5DE9F-5AC5-459A-8B01-2F4FDF663E32}" srcOrd="0" destOrd="0" presId="urn:microsoft.com/office/officeart/2005/8/layout/radial5"/>
    <dgm:cxn modelId="{0628F784-ED07-4BE8-8DE0-1EE28349E2EA}" type="presOf" srcId="{76531DCB-F1C0-4699-822E-CE04DA9053A8}" destId="{F025E747-862C-416F-97F8-6D6116AF4261}" srcOrd="0" destOrd="0" presId="urn:microsoft.com/office/officeart/2005/8/layout/radial5"/>
    <dgm:cxn modelId="{9648C95B-FEC6-4FEF-8A4E-BD53D23E603C}" type="presOf" srcId="{1557A706-97B9-42C3-B0DC-B19521BF71E8}" destId="{E825E076-5ADD-4FC6-960E-43C31F9CFDC3}" srcOrd="0" destOrd="0" presId="urn:microsoft.com/office/officeart/2005/8/layout/radial5"/>
    <dgm:cxn modelId="{22A70354-B5C6-4650-B296-1CE492EC0289}" srcId="{8C00BF94-E7B1-4FFC-B95F-A05B15F7D596}" destId="{B237D089-D678-4F48-BD6B-C8A6A05397A0}" srcOrd="0" destOrd="0" parTransId="{6077D06A-454E-4FE0-8412-C01EA5A5ED9A}" sibTransId="{397EE905-345B-401E-A6D3-BBDABEDB9EA0}"/>
    <dgm:cxn modelId="{D61ACDBC-F105-40F7-B14A-85083FC1C21B}" type="presOf" srcId="{8C00BF94-E7B1-4FFC-B95F-A05B15F7D596}" destId="{5BF36809-CE6E-4B89-B17A-F52BDCF03C29}" srcOrd="0" destOrd="0" presId="urn:microsoft.com/office/officeart/2005/8/layout/radial5"/>
    <dgm:cxn modelId="{DB4A65B5-A4BD-490A-92E7-3290A6384D64}" type="presOf" srcId="{F7CB9746-FA5A-40B2-82DC-34EFDE22F789}" destId="{52C260ED-62AA-41DD-B56A-17454E229EF1}" srcOrd="0" destOrd="0" presId="urn:microsoft.com/office/officeart/2005/8/layout/radial5"/>
    <dgm:cxn modelId="{69DF4E13-FFFE-4A02-9A32-5A7D23E8C5EF}" srcId="{B237D089-D678-4F48-BD6B-C8A6A05397A0}" destId="{76531DCB-F1C0-4699-822E-CE04DA9053A8}" srcOrd="1" destOrd="0" parTransId="{46B6310B-6FBF-4548-B090-678849A12C6D}" sibTransId="{95B6F458-76AD-4F4B-B6E7-144F5427A98D}"/>
    <dgm:cxn modelId="{BA3A32CC-FEE3-43C8-8BC4-8330F66B5E75}" type="presOf" srcId="{46B6310B-6FBF-4548-B090-678849A12C6D}" destId="{0E316297-4405-49CA-B074-9BE962C4ACA9}" srcOrd="0" destOrd="0" presId="urn:microsoft.com/office/officeart/2005/8/layout/radial5"/>
    <dgm:cxn modelId="{DAA7CAAF-8802-48DC-8299-091B3C590606}" type="presOf" srcId="{191563E3-9459-4757-9139-6B6F88344180}" destId="{64BFC57C-61B5-41D6-95C4-809DB4BABC08}" srcOrd="0" destOrd="0" presId="urn:microsoft.com/office/officeart/2005/8/layout/radial5"/>
    <dgm:cxn modelId="{C93E256D-E055-481B-8143-ECD031787F7D}" type="presOf" srcId="{46B6310B-6FBF-4548-B090-678849A12C6D}" destId="{24652B2D-60D7-4B63-8AEB-BCB4FD1BA9FC}" srcOrd="1" destOrd="0" presId="urn:microsoft.com/office/officeart/2005/8/layout/radial5"/>
    <dgm:cxn modelId="{047454A0-256E-436C-8895-35175670C2AF}" type="presParOf" srcId="{5BF36809-CE6E-4B89-B17A-F52BDCF03C29}" destId="{8D4FA2F5-0CA7-40B0-B659-5C059A6BC1C6}" srcOrd="0" destOrd="0" presId="urn:microsoft.com/office/officeart/2005/8/layout/radial5"/>
    <dgm:cxn modelId="{7CD7413F-E667-4E4E-9251-15D9A447C3EF}" type="presParOf" srcId="{5BF36809-CE6E-4B89-B17A-F52BDCF03C29}" destId="{05C8D039-B408-424A-BD73-1909ADD3E226}" srcOrd="1" destOrd="0" presId="urn:microsoft.com/office/officeart/2005/8/layout/radial5"/>
    <dgm:cxn modelId="{CCCBA88F-870F-4EA6-87B0-19479B9D7CA5}" type="presParOf" srcId="{05C8D039-B408-424A-BD73-1909ADD3E226}" destId="{845B7243-10E2-4D32-8602-F649DFE3627E}" srcOrd="0" destOrd="0" presId="urn:microsoft.com/office/officeart/2005/8/layout/radial5"/>
    <dgm:cxn modelId="{2E39CD2B-F11D-4487-ADB8-3B8B3F62B543}" type="presParOf" srcId="{5BF36809-CE6E-4B89-B17A-F52BDCF03C29}" destId="{2731B8ED-7F52-4703-812C-FF4B82A7E7A9}" srcOrd="2" destOrd="0" presId="urn:microsoft.com/office/officeart/2005/8/layout/radial5"/>
    <dgm:cxn modelId="{902A322C-9CA2-40C7-9E65-DAF75E4B5B7E}" type="presParOf" srcId="{5BF36809-CE6E-4B89-B17A-F52BDCF03C29}" destId="{0E316297-4405-49CA-B074-9BE962C4ACA9}" srcOrd="3" destOrd="0" presId="urn:microsoft.com/office/officeart/2005/8/layout/radial5"/>
    <dgm:cxn modelId="{2D9B76BF-1043-4D37-8D18-CE5040888A77}" type="presParOf" srcId="{0E316297-4405-49CA-B074-9BE962C4ACA9}" destId="{24652B2D-60D7-4B63-8AEB-BCB4FD1BA9FC}" srcOrd="0" destOrd="0" presId="urn:microsoft.com/office/officeart/2005/8/layout/radial5"/>
    <dgm:cxn modelId="{FB8AE96A-FA5C-46F7-95E6-5955ADE14003}" type="presParOf" srcId="{5BF36809-CE6E-4B89-B17A-F52BDCF03C29}" destId="{F025E747-862C-416F-97F8-6D6116AF4261}" srcOrd="4" destOrd="0" presId="urn:microsoft.com/office/officeart/2005/8/layout/radial5"/>
    <dgm:cxn modelId="{0A77E92E-0D82-434A-827C-106F4CCDE212}" type="presParOf" srcId="{5BF36809-CE6E-4B89-B17A-F52BDCF03C29}" destId="{D5ED894E-D6E7-4C15-AD54-5DBD16D8528A}" srcOrd="5" destOrd="0" presId="urn:microsoft.com/office/officeart/2005/8/layout/radial5"/>
    <dgm:cxn modelId="{F8672446-481A-42F7-AB14-F6E3229292A3}" type="presParOf" srcId="{D5ED894E-D6E7-4C15-AD54-5DBD16D8528A}" destId="{0509DAD7-95F6-427E-9B86-45B9FAED6662}" srcOrd="0" destOrd="0" presId="urn:microsoft.com/office/officeart/2005/8/layout/radial5"/>
    <dgm:cxn modelId="{3BED9FE6-0374-4140-9206-D124E915FAEC}" type="presParOf" srcId="{5BF36809-CE6E-4B89-B17A-F52BDCF03C29}" destId="{99EBD651-1F96-475D-91BD-65F3660CEC65}" srcOrd="6" destOrd="0" presId="urn:microsoft.com/office/officeart/2005/8/layout/radial5"/>
    <dgm:cxn modelId="{ACFDAA34-F52B-42A8-A3C9-18C2572BFB57}" type="presParOf" srcId="{5BF36809-CE6E-4B89-B17A-F52BDCF03C29}" destId="{52C260ED-62AA-41DD-B56A-17454E229EF1}" srcOrd="7" destOrd="0" presId="urn:microsoft.com/office/officeart/2005/8/layout/radial5"/>
    <dgm:cxn modelId="{44AB2232-19DF-4206-8380-51CB59624C69}" type="presParOf" srcId="{52C260ED-62AA-41DD-B56A-17454E229EF1}" destId="{BDDA33B0-091A-4CE1-B277-DC193324F181}" srcOrd="0" destOrd="0" presId="urn:microsoft.com/office/officeart/2005/8/layout/radial5"/>
    <dgm:cxn modelId="{487C13B8-411B-45DE-84E6-B4428E26D3AC}" type="presParOf" srcId="{5BF36809-CE6E-4B89-B17A-F52BDCF03C29}" destId="{4A95093A-FCED-485A-999B-60DE5E15DBA1}" srcOrd="8" destOrd="0" presId="urn:microsoft.com/office/officeart/2005/8/layout/radial5"/>
    <dgm:cxn modelId="{D0903C00-256C-4DDC-9514-503DED89E8F0}" type="presParOf" srcId="{5BF36809-CE6E-4B89-B17A-F52BDCF03C29}" destId="{CBC5DE9F-5AC5-459A-8B01-2F4FDF663E32}" srcOrd="9" destOrd="0" presId="urn:microsoft.com/office/officeart/2005/8/layout/radial5"/>
    <dgm:cxn modelId="{DF424AF1-B74D-450B-91AB-860AE364ACD1}" type="presParOf" srcId="{CBC5DE9F-5AC5-459A-8B01-2F4FDF663E32}" destId="{F2E9F006-42FC-43E5-8E2A-1D2AEFC56D70}" srcOrd="0" destOrd="0" presId="urn:microsoft.com/office/officeart/2005/8/layout/radial5"/>
    <dgm:cxn modelId="{61ADA8FD-9C9F-4BF2-B045-AC65A70B876E}" type="presParOf" srcId="{5BF36809-CE6E-4B89-B17A-F52BDCF03C29}" destId="{544DE39C-86E0-4BF7-8625-42C1771CABAA}" srcOrd="10" destOrd="0" presId="urn:microsoft.com/office/officeart/2005/8/layout/radial5"/>
    <dgm:cxn modelId="{295E619E-B171-4E53-BC52-39136A469D86}" type="presParOf" srcId="{5BF36809-CE6E-4B89-B17A-F52BDCF03C29}" destId="{4041F89A-0EAA-4068-AD30-045EE934E468}" srcOrd="11" destOrd="0" presId="urn:microsoft.com/office/officeart/2005/8/layout/radial5"/>
    <dgm:cxn modelId="{1190F08F-F357-4A69-81A2-B9DCE1283C5B}" type="presParOf" srcId="{4041F89A-0EAA-4068-AD30-045EE934E468}" destId="{48BC5E34-0C63-44AF-BD72-B1AEDFB0E178}" srcOrd="0" destOrd="0" presId="urn:microsoft.com/office/officeart/2005/8/layout/radial5"/>
    <dgm:cxn modelId="{A2F9EBF6-E137-47E2-9152-157188B0E12D}" type="presParOf" srcId="{5BF36809-CE6E-4B89-B17A-F52BDCF03C29}" destId="{E825E076-5ADD-4FC6-960E-43C31F9CFDC3}" srcOrd="12" destOrd="0" presId="urn:microsoft.com/office/officeart/2005/8/layout/radial5"/>
    <dgm:cxn modelId="{3BDAE243-6C3D-49AD-9E64-89C3F975E3AA}" type="presParOf" srcId="{5BF36809-CE6E-4B89-B17A-F52BDCF03C29}" destId="{DAB3B966-8C22-4976-97AF-5743810728E6}" srcOrd="13" destOrd="0" presId="urn:microsoft.com/office/officeart/2005/8/layout/radial5"/>
    <dgm:cxn modelId="{6B4A6017-053A-4363-9F16-6ED4EB21DB77}" type="presParOf" srcId="{DAB3B966-8C22-4976-97AF-5743810728E6}" destId="{911FCB4A-443E-40CD-A2EB-9F283F8128DB}" srcOrd="0" destOrd="0" presId="urn:microsoft.com/office/officeart/2005/8/layout/radial5"/>
    <dgm:cxn modelId="{74442E78-C7AE-406D-BC72-6C8D1630B4A8}" type="presParOf" srcId="{5BF36809-CE6E-4B89-B17A-F52BDCF03C29}" destId="{0872736B-F163-4B46-ACBF-B13CB0B8703B}" srcOrd="14" destOrd="0" presId="urn:microsoft.com/office/officeart/2005/8/layout/radial5"/>
    <dgm:cxn modelId="{6688C8BB-CE2D-4B85-9B30-E6D02A194BA3}" type="presParOf" srcId="{5BF36809-CE6E-4B89-B17A-F52BDCF03C29}" destId="{64BFC57C-61B5-41D6-95C4-809DB4BABC08}" srcOrd="15" destOrd="0" presId="urn:microsoft.com/office/officeart/2005/8/layout/radial5"/>
    <dgm:cxn modelId="{5D84CF94-631A-4D3E-82E4-1E1D3CBD8D51}" type="presParOf" srcId="{64BFC57C-61B5-41D6-95C4-809DB4BABC08}" destId="{A9174279-AEA7-4346-9DCC-C3374956FAB3}" srcOrd="0" destOrd="0" presId="urn:microsoft.com/office/officeart/2005/8/layout/radial5"/>
    <dgm:cxn modelId="{CAC5B472-4E31-479A-98CD-1DFDE459113F}" type="presParOf" srcId="{5BF36809-CE6E-4B89-B17A-F52BDCF03C29}" destId="{C79DE6AE-50BF-4F28-8BB8-2F51FFBDC42B}" srcOrd="16" destOrd="0" presId="urn:microsoft.com/office/officeart/2005/8/layout/radial5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461F85-0D40-4CE4-81DD-0F6E2AF595D5}">
      <dsp:nvSpPr>
        <dsp:cNvPr id="0" name=""/>
        <dsp:cNvSpPr/>
      </dsp:nvSpPr>
      <dsp:spPr>
        <a:xfrm>
          <a:off x="2458615" y="0"/>
          <a:ext cx="2676376" cy="1739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>
              <a:latin typeface="Times New Roman" pitchFamily="18" charset="0"/>
              <a:cs typeface="Times New Roman" pitchFamily="18" charset="0"/>
            </a:rPr>
            <a:t>Зведующий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58615" y="0"/>
        <a:ext cx="2676376" cy="1739644"/>
      </dsp:txXfrm>
    </dsp:sp>
    <dsp:sp modelId="{EE109217-183F-49FE-8307-76F016E2CC90}">
      <dsp:nvSpPr>
        <dsp:cNvPr id="0" name=""/>
        <dsp:cNvSpPr/>
      </dsp:nvSpPr>
      <dsp:spPr>
        <a:xfrm>
          <a:off x="1415859" y="868594"/>
          <a:ext cx="4636624" cy="4636624"/>
        </a:xfrm>
        <a:custGeom>
          <a:avLst/>
          <a:gdLst/>
          <a:ahLst/>
          <a:cxnLst/>
          <a:rect l="0" t="0" r="0" b="0"/>
          <a:pathLst>
            <a:path>
              <a:moveTo>
                <a:pt x="3737553" y="485193"/>
              </a:moveTo>
              <a:arcTo wR="2318312" hR="2318312" stAng="18464870" swAng="3535275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DB851-E87D-4E14-AE7D-1BE11CE1AA70}">
      <dsp:nvSpPr>
        <dsp:cNvPr id="0" name=""/>
        <dsp:cNvSpPr/>
      </dsp:nvSpPr>
      <dsp:spPr>
        <a:xfrm>
          <a:off x="4403329" y="3479179"/>
          <a:ext cx="2676376" cy="1739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Воспитатель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03329" y="3479179"/>
        <a:ext cx="2676376" cy="1739644"/>
      </dsp:txXfrm>
    </dsp:sp>
    <dsp:sp modelId="{D6FE4E72-5FC6-468A-961D-36BDD1D0173B}">
      <dsp:nvSpPr>
        <dsp:cNvPr id="0" name=""/>
        <dsp:cNvSpPr/>
      </dsp:nvSpPr>
      <dsp:spPr>
        <a:xfrm>
          <a:off x="1415487" y="871533"/>
          <a:ext cx="4636624" cy="4636624"/>
        </a:xfrm>
        <a:custGeom>
          <a:avLst/>
          <a:gdLst/>
          <a:ahLst/>
          <a:cxnLst/>
          <a:rect l="0" t="0" r="0" b="0"/>
          <a:pathLst>
            <a:path>
              <a:moveTo>
                <a:pt x="3420153" y="4358046"/>
              </a:moveTo>
              <a:arcTo wR="2318312" hR="2318312" stAng="3697355" swAng="3405291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E74E06-2B28-4BCC-905F-B3B18F963920}">
      <dsp:nvSpPr>
        <dsp:cNvPr id="0" name=""/>
        <dsp:cNvSpPr/>
      </dsp:nvSpPr>
      <dsp:spPr>
        <a:xfrm>
          <a:off x="387894" y="3479179"/>
          <a:ext cx="2676376" cy="1739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Младший воспитатель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7894" y="3479179"/>
        <a:ext cx="2676376" cy="1739644"/>
      </dsp:txXfrm>
    </dsp:sp>
    <dsp:sp modelId="{2BF1AE91-5AED-48EF-9338-BD03103B789B}">
      <dsp:nvSpPr>
        <dsp:cNvPr id="0" name=""/>
        <dsp:cNvSpPr/>
      </dsp:nvSpPr>
      <dsp:spPr>
        <a:xfrm>
          <a:off x="1415129" y="868697"/>
          <a:ext cx="4636624" cy="4636624"/>
        </a:xfrm>
        <a:custGeom>
          <a:avLst/>
          <a:gdLst/>
          <a:ahLst/>
          <a:cxnLst/>
          <a:rect l="0" t="0" r="0" b="0"/>
          <a:pathLst>
            <a:path>
              <a:moveTo>
                <a:pt x="15521" y="2586132"/>
              </a:moveTo>
              <a:arcTo wR="2318312" hR="2318312" stAng="10401969" swAng="3760073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4FA2F5-0CA7-40B0-B659-5C059A6BC1C6}">
      <dsp:nvSpPr>
        <dsp:cNvPr id="0" name=""/>
        <dsp:cNvSpPr/>
      </dsp:nvSpPr>
      <dsp:spPr>
        <a:xfrm>
          <a:off x="3213312" y="2216434"/>
          <a:ext cx="1040974" cy="10409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Формы роботы с детьми по ПДД</a:t>
          </a:r>
          <a:endParaRPr lang="ru-RU" sz="1300" kern="1200" dirty="0"/>
        </a:p>
      </dsp:txBody>
      <dsp:txXfrm>
        <a:off x="3213312" y="2216434"/>
        <a:ext cx="1040974" cy="1040974"/>
      </dsp:txXfrm>
    </dsp:sp>
    <dsp:sp modelId="{05C8D039-B408-424A-BD73-1909ADD3E226}">
      <dsp:nvSpPr>
        <dsp:cNvPr id="0" name=""/>
        <dsp:cNvSpPr/>
      </dsp:nvSpPr>
      <dsp:spPr>
        <a:xfrm rot="16200000">
          <a:off x="3493150" y="1598173"/>
          <a:ext cx="481298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6200000">
        <a:off x="3493150" y="1598173"/>
        <a:ext cx="481298" cy="355654"/>
      </dsp:txXfrm>
    </dsp:sp>
    <dsp:sp modelId="{2731B8ED-7F52-4703-812C-FF4B82A7E7A9}">
      <dsp:nvSpPr>
        <dsp:cNvPr id="0" name=""/>
        <dsp:cNvSpPr/>
      </dsp:nvSpPr>
      <dsp:spPr>
        <a:xfrm>
          <a:off x="3083190" y="7105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Целевые прогулки к остановке</a:t>
          </a:r>
          <a:endParaRPr lang="ru-RU" sz="900" kern="1200" dirty="0"/>
        </a:p>
      </dsp:txBody>
      <dsp:txXfrm>
        <a:off x="3083190" y="7105"/>
        <a:ext cx="1301218" cy="1301218"/>
      </dsp:txXfrm>
    </dsp:sp>
    <dsp:sp modelId="{0E316297-4405-49CA-B074-9BE962C4ACA9}">
      <dsp:nvSpPr>
        <dsp:cNvPr id="0" name=""/>
        <dsp:cNvSpPr/>
      </dsp:nvSpPr>
      <dsp:spPr>
        <a:xfrm rot="18900000">
          <a:off x="4172624" y="1879621"/>
          <a:ext cx="481298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8900000">
        <a:off x="4172624" y="1879621"/>
        <a:ext cx="481298" cy="355654"/>
      </dsp:txXfrm>
    </dsp:sp>
    <dsp:sp modelId="{F025E747-862C-416F-97F8-6D6116AF4261}">
      <dsp:nvSpPr>
        <dsp:cNvPr id="0" name=""/>
        <dsp:cNvSpPr/>
      </dsp:nvSpPr>
      <dsp:spPr>
        <a:xfrm>
          <a:off x="4553412" y="616091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Различные виды ИЗО деятельности</a:t>
          </a:r>
          <a:endParaRPr lang="ru-RU" sz="900" kern="1200" dirty="0"/>
        </a:p>
      </dsp:txBody>
      <dsp:txXfrm>
        <a:off x="4553412" y="616091"/>
        <a:ext cx="1301218" cy="1301218"/>
      </dsp:txXfrm>
    </dsp:sp>
    <dsp:sp modelId="{D5ED894E-D6E7-4C15-AD54-5DBD16D8528A}">
      <dsp:nvSpPr>
        <dsp:cNvPr id="0" name=""/>
        <dsp:cNvSpPr/>
      </dsp:nvSpPr>
      <dsp:spPr>
        <a:xfrm>
          <a:off x="4454071" y="2559094"/>
          <a:ext cx="481298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454071" y="2559094"/>
        <a:ext cx="481298" cy="355654"/>
      </dsp:txXfrm>
    </dsp:sp>
    <dsp:sp modelId="{99EBD651-1F96-475D-91BD-65F3660CEC65}">
      <dsp:nvSpPr>
        <dsp:cNvPr id="0" name=""/>
        <dsp:cNvSpPr/>
      </dsp:nvSpPr>
      <dsp:spPr>
        <a:xfrm>
          <a:off x="5162398" y="2086312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Различные виды игр</a:t>
          </a:r>
          <a:endParaRPr lang="ru-RU" sz="900" kern="1200" dirty="0"/>
        </a:p>
      </dsp:txBody>
      <dsp:txXfrm>
        <a:off x="5162398" y="2086312"/>
        <a:ext cx="1301218" cy="1301218"/>
      </dsp:txXfrm>
    </dsp:sp>
    <dsp:sp modelId="{52C260ED-62AA-41DD-B56A-17454E229EF1}">
      <dsp:nvSpPr>
        <dsp:cNvPr id="0" name=""/>
        <dsp:cNvSpPr/>
      </dsp:nvSpPr>
      <dsp:spPr>
        <a:xfrm rot="2700000">
          <a:off x="4172624" y="3238568"/>
          <a:ext cx="481298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2700000">
        <a:off x="4172624" y="3238568"/>
        <a:ext cx="481298" cy="355654"/>
      </dsp:txXfrm>
    </dsp:sp>
    <dsp:sp modelId="{4A95093A-FCED-485A-999B-60DE5E15DBA1}">
      <dsp:nvSpPr>
        <dsp:cNvPr id="0" name=""/>
        <dsp:cNvSpPr/>
      </dsp:nvSpPr>
      <dsp:spPr>
        <a:xfrm>
          <a:off x="4553412" y="3556534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Досуги, праздники , развлечения</a:t>
          </a:r>
          <a:endParaRPr lang="ru-RU" sz="900" kern="1200" dirty="0"/>
        </a:p>
      </dsp:txBody>
      <dsp:txXfrm>
        <a:off x="4553412" y="3556534"/>
        <a:ext cx="1301218" cy="1301218"/>
      </dsp:txXfrm>
    </dsp:sp>
    <dsp:sp modelId="{CBC5DE9F-5AC5-459A-8B01-2F4FDF663E32}">
      <dsp:nvSpPr>
        <dsp:cNvPr id="0" name=""/>
        <dsp:cNvSpPr/>
      </dsp:nvSpPr>
      <dsp:spPr>
        <a:xfrm rot="5400000">
          <a:off x="3493150" y="3520016"/>
          <a:ext cx="481298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5400000">
        <a:off x="3493150" y="3520016"/>
        <a:ext cx="481298" cy="355654"/>
      </dsp:txXfrm>
    </dsp:sp>
    <dsp:sp modelId="{544DE39C-86E0-4BF7-8625-42C1771CABAA}">
      <dsp:nvSpPr>
        <dsp:cNvPr id="0" name=""/>
        <dsp:cNvSpPr/>
      </dsp:nvSpPr>
      <dsp:spPr>
        <a:xfrm>
          <a:off x="3083190" y="4165520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Рассказы воспитателя, чтение </a:t>
          </a:r>
          <a:r>
            <a:rPr lang="ru-RU" sz="900" kern="1200" dirty="0" err="1" smtClean="0"/>
            <a:t>худ.литературы</a:t>
          </a:r>
          <a:endParaRPr lang="ru-RU" sz="900" kern="1200" dirty="0"/>
        </a:p>
      </dsp:txBody>
      <dsp:txXfrm>
        <a:off x="3083190" y="4165520"/>
        <a:ext cx="1301218" cy="1301218"/>
      </dsp:txXfrm>
    </dsp:sp>
    <dsp:sp modelId="{4041F89A-0EAA-4068-AD30-045EE934E468}">
      <dsp:nvSpPr>
        <dsp:cNvPr id="0" name=""/>
        <dsp:cNvSpPr/>
      </dsp:nvSpPr>
      <dsp:spPr>
        <a:xfrm rot="8100000">
          <a:off x="2813676" y="3238568"/>
          <a:ext cx="481298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8100000">
        <a:off x="2813676" y="3238568"/>
        <a:ext cx="481298" cy="355654"/>
      </dsp:txXfrm>
    </dsp:sp>
    <dsp:sp modelId="{E825E076-5ADD-4FC6-960E-43C31F9CFDC3}">
      <dsp:nvSpPr>
        <dsp:cNvPr id="0" name=""/>
        <dsp:cNvSpPr/>
      </dsp:nvSpPr>
      <dsp:spPr>
        <a:xfrm>
          <a:off x="1612969" y="3556534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Рассматривание дидактических картинок и иллюстраций</a:t>
          </a:r>
          <a:endParaRPr lang="ru-RU" sz="900" kern="1200" dirty="0"/>
        </a:p>
      </dsp:txBody>
      <dsp:txXfrm>
        <a:off x="1612969" y="3556534"/>
        <a:ext cx="1301218" cy="1301218"/>
      </dsp:txXfrm>
    </dsp:sp>
    <dsp:sp modelId="{DAB3B966-8C22-4976-97AF-5743810728E6}">
      <dsp:nvSpPr>
        <dsp:cNvPr id="0" name=""/>
        <dsp:cNvSpPr/>
      </dsp:nvSpPr>
      <dsp:spPr>
        <a:xfrm rot="10800000">
          <a:off x="2532229" y="2559094"/>
          <a:ext cx="481298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2532229" y="2559094"/>
        <a:ext cx="481298" cy="355654"/>
      </dsp:txXfrm>
    </dsp:sp>
    <dsp:sp modelId="{0872736B-F163-4B46-ACBF-B13CB0B8703B}">
      <dsp:nvSpPr>
        <dsp:cNvPr id="0" name=""/>
        <dsp:cNvSpPr/>
      </dsp:nvSpPr>
      <dsp:spPr>
        <a:xfrm>
          <a:off x="1003983" y="2086312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Беседы и разговоры по ПДД</a:t>
          </a:r>
          <a:endParaRPr lang="ru-RU" sz="900" kern="1200" dirty="0"/>
        </a:p>
      </dsp:txBody>
      <dsp:txXfrm>
        <a:off x="1003983" y="2086312"/>
        <a:ext cx="1301218" cy="1301218"/>
      </dsp:txXfrm>
    </dsp:sp>
    <dsp:sp modelId="{64BFC57C-61B5-41D6-95C4-809DB4BABC08}">
      <dsp:nvSpPr>
        <dsp:cNvPr id="0" name=""/>
        <dsp:cNvSpPr/>
      </dsp:nvSpPr>
      <dsp:spPr>
        <a:xfrm rot="13553109">
          <a:off x="2807753" y="1859670"/>
          <a:ext cx="495811" cy="3556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3553109">
        <a:off x="2807753" y="1859670"/>
        <a:ext cx="495811" cy="355654"/>
      </dsp:txXfrm>
    </dsp:sp>
    <dsp:sp modelId="{C79DE6AE-50BF-4F28-8BB8-2F51FFBDC42B}">
      <dsp:nvSpPr>
        <dsp:cNvPr id="0" name=""/>
        <dsp:cNvSpPr/>
      </dsp:nvSpPr>
      <dsp:spPr>
        <a:xfrm>
          <a:off x="1616795" y="573894"/>
          <a:ext cx="1301218" cy="1301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Наблюдения за транспортом и пешеходами</a:t>
          </a:r>
          <a:endParaRPr lang="ru-RU" sz="900" kern="1200" dirty="0"/>
        </a:p>
      </dsp:txBody>
      <dsp:txXfrm>
        <a:off x="1616795" y="573894"/>
        <a:ext cx="1301218" cy="1301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5082C-8AAE-43D7-B46A-631F546BC7E9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27952-3CF9-4213-9028-98BE6CABA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222A35-ED40-4E1D-A9D7-0E55D100B58A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51DFDA1-D01D-4B36-AF8C-B5612E2A5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AE20B-C5E4-4213-BCF5-1079DD9ED305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55D33-448E-4627-92FF-A3D464240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03275-43CB-4783-817B-C8F47047503F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B6E0C-6EBE-4596-A5E3-88199D8B8E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15979-3E14-4001-AAB2-983B6025B67D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55EB1-D601-41B2-88AA-E9DBF2CF7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26EF8A5-30A5-43D8-B2DA-497A8E85BA95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5214A39-7EBA-4564-9F65-2E0BB8BCE5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726BF-7806-417A-96E3-BC9C0D0498B7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D3823-CC4A-4504-A2B3-A8205BB73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AAF0A80-C8DB-4BDD-AFA7-238FC0554036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E50EA30-CDA5-4AA2-8E2D-632F48E43F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8BF2719-FC86-42BF-8929-27ED20B9529F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0EDE8B8-0E45-443C-96A4-3237073083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E159C-3EF1-4592-AD8F-067667954268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6CAAB-D252-42F3-A418-F4AC01A3D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DAAAA-1560-46CF-963A-6E83438344D0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36A30-8283-4C74-B96F-883C7AB4F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73439CE-4804-4154-A4FB-F2CF2A094343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7B34EE7-6CF3-49D8-AB28-AC0155EFC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14" r:id="rId4"/>
    <p:sldLayoutId id="2147483715" r:id="rId5"/>
    <p:sldLayoutId id="2147483722" r:id="rId6"/>
    <p:sldLayoutId id="2147483716" r:id="rId7"/>
    <p:sldLayoutId id="2147483723" r:id="rId8"/>
    <p:sldLayoutId id="2147483724" r:id="rId9"/>
    <p:sldLayoutId id="2147483717" r:id="rId10"/>
    <p:sldLayoutId id="2147483718" r:id="rId11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C:\Users\Sony\Desktop\мои фото\DSC08064 - копия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72188" y="285750"/>
            <a:ext cx="2519362" cy="1976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04096.JPG"/>
          <p:cNvPicPr>
            <a:picLocks noChangeAspect="1"/>
          </p:cNvPicPr>
          <p:nvPr/>
        </p:nvPicPr>
        <p:blipFill>
          <a:blip r:embed="rId3" cstate="print"/>
          <a:srcRect t="27950" b="13251"/>
          <a:stretch>
            <a:fillRect/>
          </a:stretch>
        </p:blipFill>
        <p:spPr>
          <a:xfrm>
            <a:off x="3851920" y="1988840"/>
            <a:ext cx="4716016" cy="207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467600" cy="193022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работы </a:t>
            </a:r>
            <a:b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ознакомлению </a:t>
            </a:r>
            <a:b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дошкольников с ПДД</a:t>
            </a:r>
            <a:b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МБДОУ Детский сад №23</a:t>
            </a:r>
            <a:b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с.Чувашский </a:t>
            </a:r>
            <a:r>
              <a:rPr lang="ru-RU" sz="20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Тимерлек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Нурлатского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  <a:b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Республики Татарстан»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9" name="Picture 2" descr="C:\Users\Sony\Desktop\картинки по ПДД\iд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077072"/>
            <a:ext cx="2500313" cy="2071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N6619.JPG"/>
          <p:cNvPicPr>
            <a:picLocks noChangeAspect="1"/>
          </p:cNvPicPr>
          <p:nvPr/>
        </p:nvPicPr>
        <p:blipFill>
          <a:blip r:embed="rId5" cstate="print"/>
          <a:srcRect l="47638" t="34250" r="17713" b="27950"/>
          <a:stretch>
            <a:fillRect/>
          </a:stretch>
        </p:blipFill>
        <p:spPr>
          <a:xfrm>
            <a:off x="2483768" y="3645024"/>
            <a:ext cx="316835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5" descr="C:\Users\Sony\Desktop\мои фото\DSC08068 - коп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085184"/>
            <a:ext cx="2400300" cy="157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организации работы – формирование  и развитие у детей умений и навыков безопасного поведения в окружающей дорожно-транспортной среде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750" y="1600200"/>
            <a:ext cx="5715000" cy="4873625"/>
          </a:xfrm>
        </p:spPr>
        <p:txBody>
          <a:bodyPr>
            <a:normAutofit fontScale="92500" lnSpcReduction="10000"/>
          </a:bodyPr>
          <a:lstStyle/>
          <a:p>
            <a:pPr marL="457200" indent="-45720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Развитие у детей познавательных процессов, необходимых им для правильной и безопасной ориентации на улице</a:t>
            </a:r>
          </a:p>
          <a:p>
            <a:pPr marL="457200" indent="-45720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Формирование у детей навыков и  умений наблюдения за дорожной обстановкой , а также формирование    устойчивых положительных привычек безопасного поведения  на улице</a:t>
            </a:r>
          </a:p>
          <a:p>
            <a:pPr marL="457200" indent="-45720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Воспитание дисциплинированности и сознательного выполнения правил дорожного движения, культуры поведения в дорожно-транспортном процессе</a:t>
            </a:r>
          </a:p>
          <a:p>
            <a:pPr marL="457200" indent="-45720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000" dirty="0" smtClean="0"/>
              <a:t>       </a:t>
            </a:r>
            <a:endParaRPr lang="ru-RU" sz="2000" dirty="0"/>
          </a:p>
        </p:txBody>
      </p:sp>
      <p:pic>
        <p:nvPicPr>
          <p:cNvPr id="9220" name="Picture 2" descr="C:\Users\Sony\Desktop\картинки по ПДД\98c3901f5b837a6608e5249cb6a78e1b0616d83e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5157192"/>
            <a:ext cx="1905000" cy="1476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ыгнутая вправо стрелка 4"/>
          <p:cNvSpPr/>
          <p:nvPr/>
        </p:nvSpPr>
        <p:spPr>
          <a:xfrm>
            <a:off x="7236296" y="1268760"/>
            <a:ext cx="1285875" cy="15001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214313" y="1214438"/>
            <a:ext cx="1143000" cy="15716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организации образовательного процесса: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7467600" cy="4873625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Последовательности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любая новая ступень в обучении ребёнка опирается на уже освоенное в предыдущем.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Наглядности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дети должны сами все увидеть, услышать, потрогать и тем самым реализовать стремление к познанию.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включение ребёнка в игровую, познавательную, поисковую деятельность с целью стимулирования активной жизненной позиции.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Интеграции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интегративность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всех видов детской деятельности, реализующихся в образовательном процессе.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Дифференцированного подхода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решаются задачи эффективной педагогической помощи детям в совершенствовании их личности, способствует созданию специальных педагогических ситуаций, помогающих раскрыть психофизические, личностные способности и возможности воспитанников.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Возрастной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адресованности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одно и то же содержание используется для работы в разных группах с усложнением соответствующим возрастным особенностям детей.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Преемственности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взаимодействия с ребёнком в условиях дошкольного учреждения и семьи – ничто не убеждает лучше примера родителей.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  <p:sp>
        <p:nvSpPr>
          <p:cNvPr id="1028" name="AutoShape 4" descr="Картинки по запросу светоф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светоф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308304" y="4725144"/>
            <a:ext cx="1437624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SC03642.JPG"/>
          <p:cNvPicPr>
            <a:picLocks noChangeAspect="1"/>
          </p:cNvPicPr>
          <p:nvPr/>
        </p:nvPicPr>
        <p:blipFill>
          <a:blip r:embed="rId2" cstate="print"/>
          <a:srcRect l="37400" t="33200" r="31888"/>
          <a:stretch>
            <a:fillRect/>
          </a:stretch>
        </p:blipFill>
        <p:spPr>
          <a:xfrm>
            <a:off x="5580112" y="3140968"/>
            <a:ext cx="2146179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Ребенок-пешеход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Ребенок пассажир городского транспорта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Ребенок водитель детских транспортных средств (велосипед,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снегокат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самокат)</a:t>
            </a:r>
          </a:p>
        </p:txBody>
      </p:sp>
      <p:pic>
        <p:nvPicPr>
          <p:cNvPr id="11269" name="Picture 4" descr="C:\Users\Sony\Desktop\картинки по ПДД\skazki-00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789040"/>
            <a:ext cx="3929063" cy="2786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043608" y="404664"/>
            <a:ext cx="7056784" cy="1080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Три аспекта взаимодействия ребенка с транспортной системой города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3" descr="C:\Users\Sony\Desktop\картинки по ПДД\mult-pict.narod.ru120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72063"/>
            <a:ext cx="2500313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143250" y="3000375"/>
            <a:ext cx="2428875" cy="92868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b="1" dirty="0" smtClean="0"/>
              <a:t>Направления работы сотрудников ДОУ по ПДД</a:t>
            </a:r>
            <a:endParaRPr lang="ru-RU" sz="1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642918"/>
          <a:ext cx="7467600" cy="5831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78581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63"/>
            <a:ext cx="8291264" cy="6357937"/>
          </a:xfrm>
        </p:spPr>
        <p:txBody>
          <a:bodyPr>
            <a:normAutofit fontScale="2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endParaRPr lang="ru-RU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Заведующий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Распределение функциональных обязанностей между членами коллектива;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Проведение инструктажей;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Решение финансовых вопросов (приобретение оборудования, литературы, картин, игрушек и т.п.).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Воспитатель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Определение места системы обучения дошкольников правилам дорожного движения в общем образовательном пространстве детского сада, его связи с другими направлениями.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Разработка проектов и перспективных планов по обучению детей ПДД и организации предметно-развивающей среды: 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– уголки безопасности в группе;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– информационные стенды для родителей;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Площадка для практических занятий с детьми (на территории детского сада).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Создание условий для обучения детей ПДД в группах: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 Ведение работы по дорожному движению;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Взаимодействие с родителями.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Разработка сценариев праздников и развлечений по ПДД.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Подбор музыкальных произведений. </a:t>
            </a:r>
            <a:endParaRPr lang="ru-RU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Проведение подвижных игр с детьми по ПДД. </a:t>
            </a: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Младший воспитатель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Помощь в оформлении уголков безопасности;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Подбор литературы, фотографий по ПДД;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Изготовление атрибутов к играм.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Помощь в организации предметно-развивающей среды.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Участие в праздниках, развлечениях по ПДД.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Помощь в проведении подвижных игр с детьми по ПДД. 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1691680" y="188640"/>
            <a:ext cx="561662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Направления работы сотрудников ДОУ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/>
          </a:p>
        </p:txBody>
      </p:sp>
      <p:pic>
        <p:nvPicPr>
          <p:cNvPr id="6" name="Рисунок 5" descr="Без назва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15654" y="4509120"/>
            <a:ext cx="2851513" cy="2135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2286000" y="571500"/>
            <a:ext cx="6172200" cy="12858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000250"/>
            <a:ext cx="6172200" cy="32861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400" b="0" i="1" dirty="0" smtClean="0">
                <a:latin typeface="Times New Roman" pitchFamily="18" charset="0"/>
                <a:cs typeface="Times New Roman" pitchFamily="18" charset="0"/>
              </a:rPr>
              <a:t>Интерактивный метод обучения.</a:t>
            </a:r>
          </a:p>
          <a:p>
            <a:pPr>
              <a:buFont typeface="Wingdings" pitchFamily="2" charset="2"/>
              <a:buChar char="v"/>
            </a:pPr>
            <a:r>
              <a:rPr lang="ru-RU" sz="2400" b="0" i="1" dirty="0" smtClean="0">
                <a:latin typeface="Times New Roman" pitchFamily="18" charset="0"/>
                <a:cs typeface="Times New Roman" pitchFamily="18" charset="0"/>
              </a:rPr>
              <a:t>Моделирование опасных и безопасных дорожных ситуаций.</a:t>
            </a:r>
          </a:p>
          <a:p>
            <a:pPr>
              <a:buFont typeface="Wingdings" pitchFamily="2" charset="2"/>
              <a:buChar char="v"/>
            </a:pPr>
            <a:r>
              <a:rPr lang="ru-RU" sz="2400" b="0" i="1" dirty="0" smtClean="0">
                <a:latin typeface="Times New Roman" pitchFamily="18" charset="0"/>
                <a:cs typeface="Times New Roman" pitchFamily="18" charset="0"/>
              </a:rPr>
              <a:t>Технология игрового обучения.</a:t>
            </a:r>
          </a:p>
          <a:p>
            <a:pPr>
              <a:buFont typeface="Wingdings" pitchFamily="2" charset="2"/>
              <a:buChar char="v"/>
            </a:pPr>
            <a:r>
              <a:rPr lang="ru-RU" sz="2400" b="0" i="1" dirty="0" smtClean="0">
                <a:latin typeface="Times New Roman" pitchFamily="18" charset="0"/>
                <a:cs typeface="Times New Roman" pitchFamily="18" charset="0"/>
              </a:rPr>
              <a:t>Метод проектов</a:t>
            </a:r>
          </a:p>
          <a:p>
            <a:pPr>
              <a:buFont typeface="Wingdings" pitchFamily="2" charset="2"/>
              <a:buChar char="v"/>
            </a:pPr>
            <a:r>
              <a:rPr lang="ru-RU" sz="2400" b="0" i="1" dirty="0" smtClean="0">
                <a:latin typeface="Times New Roman" pitchFamily="18" charset="0"/>
                <a:cs typeface="Times New Roman" pitchFamily="18" charset="0"/>
              </a:rPr>
              <a:t>Метод наблюдения и беседы.</a:t>
            </a:r>
          </a:p>
          <a:p>
            <a:endParaRPr lang="ru-RU" dirty="0" smtClean="0"/>
          </a:p>
        </p:txBody>
      </p:sp>
      <p:pic>
        <p:nvPicPr>
          <p:cNvPr id="14340" name="Picture 2" descr="C:\Users\Sony\Desktop\картинки по ПДД\p189_zebra_2010-11-19_174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856542"/>
            <a:ext cx="4637211" cy="181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195736" y="404664"/>
            <a:ext cx="5976664" cy="136815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и технологии, применяемые  в работе  с детьми: </a:t>
            </a:r>
            <a:endParaRPr lang="ru-RU" sz="2800" b="1" i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50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ru-RU" dirty="0" smtClean="0"/>
              <a:t>Формы работы с детьми по ПДД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000108"/>
          <a:ext cx="7467600" cy="5473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4" name="Picture 4" descr="C:\Users\Sony\Desktop\картинки по ПДД\69114414_1294780303_4931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0063"/>
            <a:ext cx="2071688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04105.JPG"/>
          <p:cNvPicPr>
            <a:picLocks noChangeAspect="1"/>
          </p:cNvPicPr>
          <p:nvPr/>
        </p:nvPicPr>
        <p:blipFill>
          <a:blip r:embed="rId2" cstate="print"/>
          <a:srcRect t="16400" r="2751" b="10101"/>
          <a:stretch>
            <a:fillRect/>
          </a:stretch>
        </p:blipFill>
        <p:spPr>
          <a:xfrm>
            <a:off x="1043608" y="4221088"/>
            <a:ext cx="4436155" cy="2514564"/>
          </a:xfrm>
          <a:prstGeom prst="rect">
            <a:avLst/>
          </a:prstGeom>
        </p:spPr>
      </p:pic>
      <p:pic>
        <p:nvPicPr>
          <p:cNvPr id="8" name="Рисунок 7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4221088"/>
            <a:ext cx="2413861" cy="2446334"/>
          </a:xfrm>
          <a:prstGeom prst="rect">
            <a:avLst/>
          </a:prstGeom>
        </p:spPr>
      </p:pic>
      <p:pic>
        <p:nvPicPr>
          <p:cNvPr id="6" name="Рисунок 5" descr="DSC04134.JPG"/>
          <p:cNvPicPr>
            <a:picLocks noChangeAspect="1"/>
          </p:cNvPicPr>
          <p:nvPr/>
        </p:nvPicPr>
        <p:blipFill>
          <a:blip r:embed="rId4" cstate="print"/>
          <a:srcRect l="12988" t="23750" r="4326" b="24800"/>
          <a:stretch>
            <a:fillRect/>
          </a:stretch>
        </p:blipFill>
        <p:spPr>
          <a:xfrm>
            <a:off x="971600" y="332656"/>
            <a:ext cx="7560840" cy="3528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1640" y="3717032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480" y="6500834"/>
            <a:ext cx="300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Методическая литература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928794" y="3786190"/>
            <a:ext cx="539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Воспитательно-образовательная работа по ПДД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Созданные условия в разновозрастной группе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DSC04058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251520" y="908720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04070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4283968" y="908720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SC04067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rcRect r="22821"/>
          <a:stretch>
            <a:fillRect/>
          </a:stretch>
        </p:blipFill>
        <p:spPr>
          <a:xfrm>
            <a:off x="971600" y="3573016"/>
            <a:ext cx="3456384" cy="2973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SC04082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tretch>
            <a:fillRect/>
          </a:stretch>
        </p:blipFill>
        <p:spPr>
          <a:xfrm>
            <a:off x="5004048" y="3645024"/>
            <a:ext cx="3792421" cy="2844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DSC04075.JPG"/>
          <p:cNvPicPr>
            <a:picLocks noChangeAspect="1"/>
          </p:cNvPicPr>
          <p:nvPr/>
        </p:nvPicPr>
        <p:blipFill>
          <a:blip r:embed="rId2" cstate="print">
            <a:lum bright="10000" contrast="20000"/>
          </a:blip>
          <a:srcRect l="5901" t="16400" r="3538"/>
          <a:stretch>
            <a:fillRect/>
          </a:stretch>
        </p:blipFill>
        <p:spPr>
          <a:xfrm>
            <a:off x="323528" y="980728"/>
            <a:ext cx="3240360" cy="2243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15200" cy="77809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Музыкально- спортивные,  спортивные развлечения и игры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DSCN7224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5796136" y="836712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DSCN6629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rcRect t="29000" r="28738"/>
          <a:stretch>
            <a:fillRect/>
          </a:stretch>
        </p:blipFill>
        <p:spPr>
          <a:xfrm>
            <a:off x="3059832" y="2276872"/>
            <a:ext cx="3372797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DSCN7228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rcRect l="12988" t="13251" r="17713"/>
          <a:stretch>
            <a:fillRect/>
          </a:stretch>
        </p:blipFill>
        <p:spPr>
          <a:xfrm>
            <a:off x="611560" y="4077072"/>
            <a:ext cx="3024336" cy="2636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SCN6600.JPG"/>
          <p:cNvPicPr>
            <a:picLocks noChangeAspect="1"/>
          </p:cNvPicPr>
          <p:nvPr/>
        </p:nvPicPr>
        <p:blipFill>
          <a:blip r:embed="rId6" cstate="print">
            <a:lum contrast="20000"/>
          </a:blip>
          <a:srcRect l="22716" b="14184"/>
          <a:stretch>
            <a:fillRect/>
          </a:stretch>
        </p:blipFill>
        <p:spPr>
          <a:xfrm>
            <a:off x="5796136" y="4221088"/>
            <a:ext cx="2939819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DSC04061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475656" y="4437112"/>
            <a:ext cx="2832315" cy="2124236"/>
          </a:xfrm>
          <a:prstGeom prst="rect">
            <a:avLst/>
          </a:prstGeom>
        </p:spPr>
      </p:pic>
      <p:pic>
        <p:nvPicPr>
          <p:cNvPr id="12" name="Рисунок 11" descr="DSC04044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t="19550" r="6688"/>
          <a:stretch>
            <a:fillRect/>
          </a:stretch>
        </p:blipFill>
        <p:spPr>
          <a:xfrm>
            <a:off x="5508104" y="692696"/>
            <a:ext cx="3006744" cy="1944216"/>
          </a:xfrm>
          <a:prstGeom prst="rect">
            <a:avLst/>
          </a:prstGeom>
        </p:spPr>
      </p:pic>
      <p:pic>
        <p:nvPicPr>
          <p:cNvPr id="6" name="Рисунок 5" descr="DSC04114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rcRect l="23225" r="23225"/>
          <a:stretch>
            <a:fillRect/>
          </a:stretch>
        </p:blipFill>
        <p:spPr>
          <a:xfrm>
            <a:off x="5436096" y="3140968"/>
            <a:ext cx="2448272" cy="3429000"/>
          </a:xfrm>
          <a:prstGeom prst="rect">
            <a:avLst/>
          </a:prstGeom>
        </p:spPr>
      </p:pic>
      <p:pic>
        <p:nvPicPr>
          <p:cNvPr id="7" name="Рисунок 6" descr="DSC04112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rcRect l="9051" r="25588"/>
          <a:stretch>
            <a:fillRect/>
          </a:stretch>
        </p:blipFill>
        <p:spPr>
          <a:xfrm>
            <a:off x="395536" y="1484784"/>
            <a:ext cx="2448272" cy="2809301"/>
          </a:xfrm>
          <a:prstGeom prst="rect">
            <a:avLst/>
          </a:prstGeom>
        </p:spPr>
      </p:pic>
      <p:pic>
        <p:nvPicPr>
          <p:cNvPr id="8" name="Рисунок 7" descr="DSC04113.JPG"/>
          <p:cNvPicPr>
            <a:picLocks noChangeAspect="1"/>
          </p:cNvPicPr>
          <p:nvPr/>
        </p:nvPicPr>
        <p:blipFill>
          <a:blip r:embed="rId6" cstate="print">
            <a:lum contrast="20000"/>
          </a:blip>
          <a:srcRect l="19288" r="42913" b="13251"/>
          <a:stretch>
            <a:fillRect/>
          </a:stretch>
        </p:blipFill>
        <p:spPr>
          <a:xfrm>
            <a:off x="3707904" y="1628800"/>
            <a:ext cx="1440160" cy="2478867"/>
          </a:xfrm>
          <a:prstGeom prst="rect">
            <a:avLst/>
          </a:prstGeom>
        </p:spPr>
      </p:pic>
      <p:sp>
        <p:nvSpPr>
          <p:cNvPr id="9" name="Правильный пятиугольник 8"/>
          <p:cNvSpPr/>
          <p:nvPr/>
        </p:nvSpPr>
        <p:spPr>
          <a:xfrm>
            <a:off x="395536" y="0"/>
            <a:ext cx="4608512" cy="1296144"/>
          </a:xfrm>
          <a:prstGeom prst="pentag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Игровая деятельность 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DSC04066.JPG"/>
          <p:cNvPicPr>
            <a:picLocks noChangeAspect="1"/>
          </p:cNvPicPr>
          <p:nvPr/>
        </p:nvPicPr>
        <p:blipFill>
          <a:blip r:embed="rId2" cstate="print"/>
          <a:srcRect l="24800" t="8001" r="17713" b="17450"/>
          <a:stretch>
            <a:fillRect/>
          </a:stretch>
        </p:blipFill>
        <p:spPr>
          <a:xfrm>
            <a:off x="251520" y="188640"/>
            <a:ext cx="2448272" cy="2381196"/>
          </a:xfrm>
          <a:prstGeom prst="rect">
            <a:avLst/>
          </a:prstGeom>
        </p:spPr>
      </p:pic>
      <p:pic>
        <p:nvPicPr>
          <p:cNvPr id="13" name="Рисунок 12" descr="DSC04102.JPG"/>
          <p:cNvPicPr>
            <a:picLocks noChangeAspect="1"/>
          </p:cNvPicPr>
          <p:nvPr/>
        </p:nvPicPr>
        <p:blipFill>
          <a:blip r:embed="rId3" cstate="print"/>
          <a:srcRect l="24800" t="3801" r="10626"/>
          <a:stretch>
            <a:fillRect/>
          </a:stretch>
        </p:blipFill>
        <p:spPr>
          <a:xfrm>
            <a:off x="2915816" y="188640"/>
            <a:ext cx="2811179" cy="3140968"/>
          </a:xfrm>
          <a:prstGeom prst="rect">
            <a:avLst/>
          </a:prstGeom>
        </p:spPr>
      </p:pic>
      <p:pic>
        <p:nvPicPr>
          <p:cNvPr id="16" name="Рисунок 15" descr="DSC04096.JPG"/>
          <p:cNvPicPr>
            <a:picLocks noChangeAspect="1"/>
          </p:cNvPicPr>
          <p:nvPr/>
        </p:nvPicPr>
        <p:blipFill>
          <a:blip r:embed="rId4" cstate="print"/>
          <a:srcRect t="27950" b="15351"/>
          <a:stretch>
            <a:fillRect/>
          </a:stretch>
        </p:blipFill>
        <p:spPr>
          <a:xfrm>
            <a:off x="4211960" y="2204864"/>
            <a:ext cx="4572000" cy="19442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1"/>
            <a:ext cx="8176964" cy="2204864"/>
          </a:xfrm>
        </p:spPr>
        <p:txBody>
          <a:bodyPr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Просмотр мультфильмов,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рассматривание 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иллюстраций,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художественной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литературы 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 дидактических 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 в группе</a:t>
            </a:r>
            <a:endParaRPr lang="ru-RU" sz="1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DSC04099.JPG"/>
          <p:cNvPicPr>
            <a:picLocks noChangeAspect="1"/>
          </p:cNvPicPr>
          <p:nvPr/>
        </p:nvPicPr>
        <p:blipFill>
          <a:blip r:embed="rId5" cstate="print"/>
          <a:srcRect t="32150" b="29000"/>
          <a:stretch>
            <a:fillRect/>
          </a:stretch>
        </p:blipFill>
        <p:spPr>
          <a:xfrm>
            <a:off x="179512" y="4149080"/>
            <a:ext cx="8604448" cy="2507086"/>
          </a:xfrm>
          <a:prstGeom prst="rect">
            <a:avLst/>
          </a:prstGeom>
        </p:spPr>
      </p:pic>
      <p:pic>
        <p:nvPicPr>
          <p:cNvPr id="17" name="Рисунок 16" descr="DSC0409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59632" y="1772816"/>
            <a:ext cx="3131840" cy="2348880"/>
          </a:xfrm>
          <a:prstGeom prst="rect">
            <a:avLst/>
          </a:prstGeom>
        </p:spPr>
      </p:pic>
      <p:pic>
        <p:nvPicPr>
          <p:cNvPr id="20488" name="Picture 7" descr="C:\Users\Sony\Desktop\фото сегодня\DSC08091 - копи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-146287" y="2715421"/>
            <a:ext cx="1630362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860032" y="378904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Художественная литература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131840" y="6381328"/>
            <a:ext cx="236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Дидактические игры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170080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Папка-лепбук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3848" y="188640"/>
            <a:ext cx="1978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Плакаты по ПДД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512" y="38610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Мультфильмы по ПДД 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0"/>
            <a:ext cx="3744416" cy="1080120"/>
          </a:xfrm>
        </p:spPr>
        <p:txBody>
          <a:bodyPr/>
          <a:lstStyle/>
          <a:p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DSC040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988840"/>
            <a:ext cx="3072341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DSC040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556792"/>
            <a:ext cx="3456384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DSC04109.JPG"/>
          <p:cNvPicPr>
            <a:picLocks noChangeAspect="1"/>
          </p:cNvPicPr>
          <p:nvPr/>
        </p:nvPicPr>
        <p:blipFill>
          <a:blip r:embed="rId4" cstate="print"/>
          <a:srcRect l="21650" t="29000" r="19288" b="19551"/>
          <a:stretch>
            <a:fillRect/>
          </a:stretch>
        </p:blipFill>
        <p:spPr>
          <a:xfrm>
            <a:off x="5292080" y="4293096"/>
            <a:ext cx="3456384" cy="2258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вал 6"/>
          <p:cNvSpPr/>
          <p:nvPr/>
        </p:nvSpPr>
        <p:spPr>
          <a:xfrm>
            <a:off x="827584" y="0"/>
            <a:ext cx="4824536" cy="148478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Атрибуты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для игр</a:t>
            </a: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339752" y="436510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Атрибуты для игр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3861048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учебно-тренировочных перекрестков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3" descr="C:\Users\Sony\Desktop\картинки по ПДД\mult-pict.narod.ru205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7" y="4437112"/>
            <a:ext cx="2994503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04065.JPG"/>
          <p:cNvPicPr>
            <a:picLocks noChangeAspect="1"/>
          </p:cNvPicPr>
          <p:nvPr/>
        </p:nvPicPr>
        <p:blipFill>
          <a:blip r:embed="rId3" cstate="print"/>
          <a:srcRect b="16400"/>
          <a:stretch>
            <a:fillRect/>
          </a:stretch>
        </p:blipFill>
        <p:spPr>
          <a:xfrm>
            <a:off x="1101948" y="1988840"/>
            <a:ext cx="4550172" cy="285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339752" y="188640"/>
            <a:ext cx="4896544" cy="1656184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Знакомим с ПДД не только </a:t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детском саду но </a:t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дома</a:t>
            </a:r>
          </a:p>
          <a:p>
            <a:pPr algn="ctr"/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Активная агитация и привлечение к участию родителей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 descr="C:\Users\Sony\Desktop\картинки по ПДД\cff212929793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862713"/>
            <a:ext cx="2047503" cy="2995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DSC04103.JPG"/>
          <p:cNvPicPr>
            <a:picLocks noChangeAspect="1"/>
          </p:cNvPicPr>
          <p:nvPr/>
        </p:nvPicPr>
        <p:blipFill>
          <a:blip r:embed="rId3" cstate="print"/>
          <a:srcRect l="16138" t="39500" r="41337" b="3801"/>
          <a:stretch>
            <a:fillRect/>
          </a:stretch>
        </p:blipFill>
        <p:spPr>
          <a:xfrm>
            <a:off x="251520" y="1196752"/>
            <a:ext cx="3168352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Памятка для родителей по обучению детей ПД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1268760"/>
            <a:ext cx="3528392" cy="2494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Без названи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3968" y="3861048"/>
            <a:ext cx="1953141" cy="2759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04077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15350" b="13251"/>
          <a:stretch>
            <a:fillRect/>
          </a:stretch>
        </p:blipFill>
        <p:spPr>
          <a:xfrm>
            <a:off x="467544" y="1268760"/>
            <a:ext cx="3096344" cy="2379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DSC04080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4013" t="17450" r="24800" b="13251"/>
          <a:stretch>
            <a:fillRect/>
          </a:stretch>
        </p:blipFill>
        <p:spPr>
          <a:xfrm>
            <a:off x="5652120" y="908720"/>
            <a:ext cx="2736304" cy="277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DSC04107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rcRect l="15351" t="14301" r="15350" b="21650"/>
          <a:stretch>
            <a:fillRect/>
          </a:stretch>
        </p:blipFill>
        <p:spPr>
          <a:xfrm>
            <a:off x="2771800" y="3717032"/>
            <a:ext cx="3744416" cy="2595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707904" y="623731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«Моя улица»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1560" y="188640"/>
            <a:ext cx="4608512" cy="908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Творчество детей</a:t>
            </a:r>
          </a:p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47667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«Мой друг-СВЕТОФОР»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4762872" cy="64807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Содержимое 3" descr="DSC0412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lum contrast="20000"/>
          </a:blip>
          <a:srcRect l="20863" t="31100" r="16137" b="12901"/>
          <a:stretch>
            <a:fillRect/>
          </a:stretch>
        </p:blipFill>
        <p:spPr>
          <a:xfrm>
            <a:off x="611560" y="1340768"/>
            <a:ext cx="3024378" cy="201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DSCN7341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b="10101"/>
          <a:stretch>
            <a:fillRect/>
          </a:stretch>
        </p:blipFill>
        <p:spPr>
          <a:xfrm>
            <a:off x="971600" y="3789040"/>
            <a:ext cx="3163321" cy="2132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DSC04117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rcRect l="8263" b="13251"/>
          <a:stretch>
            <a:fillRect/>
          </a:stretch>
        </p:blipFill>
        <p:spPr>
          <a:xfrm>
            <a:off x="4716016" y="980729"/>
            <a:ext cx="3528392" cy="2339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DSC04115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rcRect l="16925" t="31100" r="9838" b="10101"/>
          <a:stretch>
            <a:fillRect/>
          </a:stretch>
        </p:blipFill>
        <p:spPr>
          <a:xfrm>
            <a:off x="4860032" y="3861048"/>
            <a:ext cx="3816424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84168" y="623731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Анкетирование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3356992"/>
            <a:ext cx="3694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Совместная игровая деятельность  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043608" y="5949280"/>
            <a:ext cx="2323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Спортивные развлечения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3429000"/>
            <a:ext cx="2940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Ролевое проигрывание ситуаций</a:t>
            </a:r>
            <a:endParaRPr lang="ru-RU" sz="14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7467600" cy="113188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002060"/>
                </a:solidFill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r>
              <a:rPr lang="ru-RU" sz="3200" b="1" i="1" dirty="0" smtClean="0">
                <a:solidFill>
                  <a:srgbClr val="002060"/>
                </a:solidFill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r>
              <a:rPr lang="ru-RU" sz="3200" b="1" i="1" dirty="0" smtClean="0">
                <a:solidFill>
                  <a:srgbClr val="002060"/>
                </a:solidFill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активизации родителей </a:t>
            </a:r>
            <a:r>
              <a:rPr lang="ru-RU" sz="3200" b="1" i="1" dirty="0" smtClean="0">
                <a:solidFill>
                  <a:srgbClr val="002060"/>
                </a:solidFill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Обсуждение разных точек зрения по профилактике детского травматизма</a:t>
            </a:r>
          </a:p>
          <a:p>
            <a:pPr>
              <a:buFont typeface="Wingdings" pitchFamily="2" charset="2"/>
              <a:buChar char="q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Решение проблемных задач  в воспитании  и формировании навыков безопасного поведения</a:t>
            </a:r>
          </a:p>
          <a:p>
            <a:pPr>
              <a:buFont typeface="Wingdings" pitchFamily="2" charset="2"/>
              <a:buChar char="q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Ролевое проигрывание ситуаций.</a:t>
            </a:r>
          </a:p>
          <a:p>
            <a:pPr>
              <a:buFont typeface="Wingdings" pitchFamily="2" charset="2"/>
              <a:buChar char="q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Анкетирование родителей.</a:t>
            </a:r>
          </a:p>
          <a:p>
            <a:pPr>
              <a:buFont typeface="Wingdings" pitchFamily="2" charset="2"/>
              <a:buChar char="q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Анализ родителями и педагогами поведения ребенка на улице </a:t>
            </a:r>
          </a:p>
          <a:p>
            <a:pPr>
              <a:buFont typeface="Wingdings" pitchFamily="2" charset="2"/>
              <a:buChar char="q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Обращение к опыту родителей</a:t>
            </a:r>
          </a:p>
          <a:p>
            <a:pPr>
              <a:buFont typeface="Wingdings" pitchFamily="2" charset="2"/>
              <a:buChar char="q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Привлечение к активной деятельности</a:t>
            </a:r>
          </a:p>
        </p:txBody>
      </p:sp>
      <p:pic>
        <p:nvPicPr>
          <p:cNvPr id="24580" name="Picture 2" descr="C:\Users\Sony\Desktop\картинки по ПДД\16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797152"/>
            <a:ext cx="237790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Берегите себя и своих детей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N6602.JPG"/>
          <p:cNvPicPr>
            <a:picLocks noChangeAspect="1"/>
          </p:cNvPicPr>
          <p:nvPr/>
        </p:nvPicPr>
        <p:blipFill>
          <a:blip r:embed="rId2" cstate="print"/>
          <a:srcRect l="6688" t="25850" r="14563" b="11151"/>
          <a:stretch>
            <a:fillRect/>
          </a:stretch>
        </p:blipFill>
        <p:spPr>
          <a:xfrm>
            <a:off x="827584" y="1772816"/>
            <a:ext cx="7200800" cy="432048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718</TotalTime>
  <Words>514</Words>
  <Application>Microsoft Office PowerPoint</Application>
  <PresentationFormat>Экран (4:3)</PresentationFormat>
  <Paragraphs>103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Организация работы  по ознакомлению  дошкольников с ПДД в МБДОУ Детский сад №23 с.Чувашский Тимерлек Нурлатского  муниципального района  Республики Татарстан»</vt:lpstr>
      <vt:lpstr>Цель организации работы – формирование  и развитие у детей умений и навыков безопасного поведения в окружающей дорожно-транспортной среде</vt:lpstr>
      <vt:lpstr>       Принципы организации образовательного процесса:  </vt:lpstr>
      <vt:lpstr>Слайд 4</vt:lpstr>
      <vt:lpstr>Направления работы сотрудников ДОУ по ПДД</vt:lpstr>
      <vt:lpstr> </vt:lpstr>
      <vt:lpstr> </vt:lpstr>
      <vt:lpstr>Формы работы с детьми по ПДД</vt:lpstr>
      <vt:lpstr>Слайд 9</vt:lpstr>
      <vt:lpstr>Созданные условия в разновозрастной группе </vt:lpstr>
      <vt:lpstr>Музыкально- спортивные,  спортивные развлечения и игры</vt:lpstr>
      <vt:lpstr>Слайд 12</vt:lpstr>
      <vt:lpstr>Просмотр мультфильмов, рассматривание  иллюстраций, наличие художественной  литературы  и  дидактических  игр в группе</vt:lpstr>
      <vt:lpstr>Слайд 14</vt:lpstr>
      <vt:lpstr>Слайд 15</vt:lpstr>
      <vt:lpstr>Активная агитация и привлечение к участию родителей</vt:lpstr>
      <vt:lpstr>Слайд 17</vt:lpstr>
      <vt:lpstr>РАБОТА С РОДИТЕЛЯМИ </vt:lpstr>
      <vt:lpstr>   Методы активизации родителей  </vt:lpstr>
      <vt:lpstr>Берегите себя и своих детей Спасибо за внимание!!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и технологии, применяемые  в работе  с детьми:</dc:title>
  <dc:creator>Sony</dc:creator>
  <cp:lastModifiedBy>Comp</cp:lastModifiedBy>
  <cp:revision>85</cp:revision>
  <dcterms:created xsi:type="dcterms:W3CDTF">2011-10-12T09:29:14Z</dcterms:created>
  <dcterms:modified xsi:type="dcterms:W3CDTF">2017-12-18T11:43:36Z</dcterms:modified>
</cp:coreProperties>
</file>